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handoutMasterIdLst>
    <p:handoutMasterId r:id="rId51"/>
  </p:handoutMasterIdLst>
  <p:sldIdLst>
    <p:sldId id="256" r:id="rId2"/>
    <p:sldId id="257" r:id="rId3"/>
    <p:sldId id="299" r:id="rId4"/>
    <p:sldId id="300" r:id="rId5"/>
    <p:sldId id="301" r:id="rId6"/>
    <p:sldId id="302" r:id="rId7"/>
    <p:sldId id="304" r:id="rId8"/>
    <p:sldId id="303" r:id="rId9"/>
    <p:sldId id="305" r:id="rId10"/>
    <p:sldId id="306" r:id="rId11"/>
    <p:sldId id="307" r:id="rId12"/>
    <p:sldId id="308" r:id="rId13"/>
    <p:sldId id="309" r:id="rId14"/>
    <p:sldId id="310" r:id="rId15"/>
    <p:sldId id="311" r:id="rId16"/>
    <p:sldId id="312" r:id="rId17"/>
    <p:sldId id="313" r:id="rId18"/>
    <p:sldId id="314" r:id="rId19"/>
    <p:sldId id="315" r:id="rId20"/>
    <p:sldId id="316" r:id="rId21"/>
    <p:sldId id="339" r:id="rId22"/>
    <p:sldId id="341" r:id="rId23"/>
    <p:sldId id="342" r:id="rId24"/>
    <p:sldId id="317" r:id="rId25"/>
    <p:sldId id="318" r:id="rId26"/>
    <p:sldId id="319" r:id="rId27"/>
    <p:sldId id="320" r:id="rId28"/>
    <p:sldId id="321" r:id="rId29"/>
    <p:sldId id="323" r:id="rId30"/>
    <p:sldId id="324" r:id="rId31"/>
    <p:sldId id="325" r:id="rId32"/>
    <p:sldId id="326" r:id="rId33"/>
    <p:sldId id="327" r:id="rId34"/>
    <p:sldId id="328" r:id="rId35"/>
    <p:sldId id="347" r:id="rId36"/>
    <p:sldId id="329" r:id="rId37"/>
    <p:sldId id="330" r:id="rId38"/>
    <p:sldId id="331" r:id="rId39"/>
    <p:sldId id="332" r:id="rId40"/>
    <p:sldId id="333" r:id="rId41"/>
    <p:sldId id="343" r:id="rId42"/>
    <p:sldId id="344" r:id="rId43"/>
    <p:sldId id="345" r:id="rId44"/>
    <p:sldId id="340" r:id="rId45"/>
    <p:sldId id="335" r:id="rId46"/>
    <p:sldId id="336" r:id="rId47"/>
    <p:sldId id="338" r:id="rId48"/>
    <p:sldId id="346" r:id="rId49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33"/>
    <a:srgbClr val="33CC33"/>
    <a:srgbClr val="CC9900"/>
    <a:srgbClr val="006600"/>
    <a:srgbClr val="000066"/>
    <a:srgbClr val="669900"/>
    <a:srgbClr val="996633"/>
    <a:srgbClr val="003300"/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946"/>
    </p:cViewPr>
  </p:sorterViewPr>
  <p:notesViewPr>
    <p:cSldViewPr>
      <p:cViewPr varScale="1">
        <p:scale>
          <a:sx n="55" d="100"/>
          <a:sy n="55" d="100"/>
        </p:scale>
        <p:origin x="-1878" y="-102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84CB972-7A05-4678-A817-B5A40D78F74F}" type="doc">
      <dgm:prSet loTypeId="urn:microsoft.com/office/officeart/2005/8/layout/radial6" loCatId="relationship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C03BAB3-1231-46E6-AE42-7847D2D7CF02}">
      <dgm:prSet phldrT="[Text]"/>
      <dgm:spPr>
        <a:solidFill>
          <a:srgbClr val="FFC000"/>
        </a:solidFill>
      </dgm:spPr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n-US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Center-Led Enablers</a:t>
          </a:r>
        </a:p>
      </dgm:t>
    </dgm:pt>
    <dgm:pt modelId="{A0594D05-8118-48EB-972C-B2E56ED3D45C}" type="parTrans" cxnId="{CFD51CF9-A6DE-4EA6-B8EC-6F2015FC7DA4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n-US" b="1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A55F2B9-E4C3-4E8A-B272-38CEEF3B7D91}" type="sibTrans" cxnId="{CFD51CF9-A6DE-4EA6-B8EC-6F2015FC7DA4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n-US" b="1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D1B22A1-226F-41A3-AF89-809CF177EDEF}">
      <dgm:prSet phldrT="[Text]" custT="1"/>
      <dgm:spPr>
        <a:solidFill>
          <a:srgbClr val="FFC000"/>
        </a:solidFill>
      </dgm:spPr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n-US" sz="9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Corporate Steering Committees</a:t>
          </a:r>
        </a:p>
      </dgm:t>
    </dgm:pt>
    <dgm:pt modelId="{CE530724-C830-447F-A629-2C044A644908}" type="parTrans" cxnId="{F6DFF251-4904-4A06-B292-3072F95691E5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n-US" b="1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B1656D0-E3EA-4702-81C3-DF02DE767024}" type="sibTrans" cxnId="{F6DFF251-4904-4A06-B292-3072F95691E5}">
      <dgm:prSet/>
      <dgm:spPr>
        <a:solidFill>
          <a:srgbClr val="FFC000"/>
        </a:solidFill>
      </dgm:spPr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n-US" b="1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DA4B40C-C6C5-40ED-8430-C2098E7C3E90}">
      <dgm:prSet phldrT="[Text]" custT="1"/>
      <dgm:spPr>
        <a:solidFill>
          <a:srgbClr val="FFC000"/>
        </a:solidFill>
      </dgm:spPr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n-US" sz="9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Regional Buying Groups</a:t>
          </a:r>
        </a:p>
      </dgm:t>
    </dgm:pt>
    <dgm:pt modelId="{1D64CFAB-1A94-43C2-8F7B-35ABBBE0C7D3}" type="parTrans" cxnId="{D999075E-9A57-45FF-9924-C081B9F9464B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n-US" b="1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C0DAC4D-F490-4809-926C-4F854D599E13}" type="sibTrans" cxnId="{D999075E-9A57-45FF-9924-C081B9F9464B}">
      <dgm:prSet/>
      <dgm:spPr>
        <a:solidFill>
          <a:srgbClr val="FFC000"/>
        </a:solidFill>
      </dgm:spPr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n-US" b="1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E05ECBC-206C-4A2E-AE75-4C05186C89E4}">
      <dgm:prSet phldrT="[Text]" custT="1"/>
      <dgm:spPr>
        <a:solidFill>
          <a:srgbClr val="FFC000"/>
        </a:solidFill>
      </dgm:spPr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n-US" sz="9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Business Unit Leaders</a:t>
          </a:r>
        </a:p>
      </dgm:t>
    </dgm:pt>
    <dgm:pt modelId="{406719C3-1B86-4939-B01D-455E21E649AC}" type="parTrans" cxnId="{A7DD74E0-5B64-4FCC-853A-B489E24F8DE4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n-US" b="1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DA386E5-84A1-483C-B1B7-BBE481E05A53}" type="sibTrans" cxnId="{A7DD74E0-5B64-4FCC-853A-B489E24F8DE4}">
      <dgm:prSet/>
      <dgm:spPr>
        <a:solidFill>
          <a:srgbClr val="FFC000"/>
        </a:solidFill>
      </dgm:spPr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n-US" b="1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9518A61-8807-46D9-A60D-3A9A4C755850}">
      <dgm:prSet phldrT="[Text]" custT="1"/>
      <dgm:spPr>
        <a:solidFill>
          <a:srgbClr val="FFC000"/>
        </a:solidFill>
      </dgm:spPr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n-US" sz="9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Strategic Sourcing Groups</a:t>
          </a:r>
        </a:p>
      </dgm:t>
    </dgm:pt>
    <dgm:pt modelId="{2D2D958E-31AD-4C81-B581-6B41637B816C}" type="parTrans" cxnId="{05C36E68-7193-43D0-9ED4-9B7893CA9D74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n-US" b="1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4DF8AD0-6702-4F6F-A5F1-CAD770F369D1}" type="sibTrans" cxnId="{05C36E68-7193-43D0-9ED4-9B7893CA9D74}">
      <dgm:prSet/>
      <dgm:spPr>
        <a:solidFill>
          <a:srgbClr val="FFC000"/>
        </a:solidFill>
      </dgm:spPr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n-US" b="1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5906DAD-73AD-4F4E-9611-05DD2ED12295}">
      <dgm:prSet phldrT="[Text]" custT="1"/>
      <dgm:spPr>
        <a:solidFill>
          <a:srgbClr val="FFC000"/>
        </a:solidFill>
      </dgm:spPr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n-US" sz="9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Consortiums and GPOs</a:t>
          </a:r>
        </a:p>
      </dgm:t>
    </dgm:pt>
    <dgm:pt modelId="{54A8A345-5D22-4491-9CF5-6D5C2B7C16CA}" type="parTrans" cxnId="{6421F2F4-CCBE-4DBA-A6C7-F317367140EB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n-US" b="1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025DE26-A281-444D-B490-94DAC7ECE87C}" type="sibTrans" cxnId="{6421F2F4-CCBE-4DBA-A6C7-F317367140EB}">
      <dgm:prSet/>
      <dgm:spPr>
        <a:solidFill>
          <a:srgbClr val="FFC000"/>
        </a:solidFill>
      </dgm:spPr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n-US" b="1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1F2028A-EDD8-48BF-BEA9-18ED8C884B25}">
      <dgm:prSet phldrT="[Text]" custT="1"/>
      <dgm:spPr>
        <a:solidFill>
          <a:srgbClr val="FFC000"/>
        </a:solidFill>
      </dgm:spPr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n-US" sz="9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Lead Division Buying</a:t>
          </a:r>
        </a:p>
      </dgm:t>
    </dgm:pt>
    <dgm:pt modelId="{72119AC0-5C35-4520-A138-062B7C3131CD}" type="parTrans" cxnId="{BA4F32AB-ABB2-4D53-8E39-781612C9BCCC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n-US" b="1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ED6698E-7731-498A-B066-81D7C6C9ED30}" type="sibTrans" cxnId="{BA4F32AB-ABB2-4D53-8E39-781612C9BCCC}">
      <dgm:prSet/>
      <dgm:spPr>
        <a:solidFill>
          <a:srgbClr val="FFC000"/>
        </a:solidFill>
      </dgm:spPr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n-US" b="1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C3116D7-4A05-4CAD-81A7-5CE8E544C530}">
      <dgm:prSet phldrT="[Text]" custT="1"/>
      <dgm:spPr>
        <a:solidFill>
          <a:srgbClr val="FFC000"/>
        </a:solidFill>
      </dgm:spPr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n-US" sz="9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Global Sourcing Councils</a:t>
          </a:r>
        </a:p>
      </dgm:t>
    </dgm:pt>
    <dgm:pt modelId="{92AF12A2-3AFB-41C9-952A-9627DECD5E13}" type="parTrans" cxnId="{120860B5-685D-42C4-A3A8-AE4055313EBC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n-US" b="1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304D779-CF5C-497E-B00B-5D09D68CCD9D}" type="sibTrans" cxnId="{120860B5-685D-42C4-A3A8-AE4055313EBC}">
      <dgm:prSet/>
      <dgm:spPr>
        <a:solidFill>
          <a:srgbClr val="FFC000"/>
        </a:solidFill>
      </dgm:spPr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n-US" b="1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0DE16F9-0173-4814-821C-76BB0124254C}">
      <dgm:prSet phldrT="[Text]" custT="1"/>
      <dgm:spPr>
        <a:solidFill>
          <a:srgbClr val="FFC000"/>
        </a:solidFill>
      </dgm:spPr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n-US" sz="9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Corporate Purchasing Councils</a:t>
          </a:r>
        </a:p>
      </dgm:t>
    </dgm:pt>
    <dgm:pt modelId="{E03D4338-D65D-43E3-BA1A-285A8A46174B}" type="parTrans" cxnId="{2DA77AB6-840C-4A5B-92F7-E19AB56E12B4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n-US" b="1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D8A6F73-C197-41E8-8E8C-301EB9391526}" type="sibTrans" cxnId="{2DA77AB6-840C-4A5B-92F7-E19AB56E12B4}">
      <dgm:prSet/>
      <dgm:spPr>
        <a:solidFill>
          <a:srgbClr val="FFC000"/>
        </a:solidFill>
      </dgm:spPr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n-US" b="1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31CE293-95D7-4F4B-9C93-301164662D3A}" type="pres">
      <dgm:prSet presAssocID="{484CB972-7A05-4678-A817-B5A40D78F74F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52723EEC-A206-4AFB-8A28-5EF610454FFA}" type="pres">
      <dgm:prSet presAssocID="{FC03BAB3-1231-46E6-AE42-7847D2D7CF02}" presName="centerShape" presStyleLbl="node0" presStyleIdx="0" presStyleCnt="1" custScaleY="93788"/>
      <dgm:spPr/>
    </dgm:pt>
    <dgm:pt modelId="{FA0422FD-7FC0-4E26-A0BC-1BC9D49A0360}" type="pres">
      <dgm:prSet presAssocID="{1D1B22A1-226F-41A3-AF89-809CF177EDEF}" presName="node" presStyleLbl="node1" presStyleIdx="0" presStyleCnt="8">
        <dgm:presLayoutVars>
          <dgm:bulletEnabled val="1"/>
        </dgm:presLayoutVars>
      </dgm:prSet>
      <dgm:spPr/>
    </dgm:pt>
    <dgm:pt modelId="{32E81D1F-F68D-4B4B-8DEC-70FEBFB3637D}" type="pres">
      <dgm:prSet presAssocID="{1D1B22A1-226F-41A3-AF89-809CF177EDEF}" presName="dummy" presStyleCnt="0"/>
      <dgm:spPr/>
    </dgm:pt>
    <dgm:pt modelId="{E5E85B42-F88A-4848-A14C-71C1E56A7F9C}" type="pres">
      <dgm:prSet presAssocID="{FB1656D0-E3EA-4702-81C3-DF02DE767024}" presName="sibTrans" presStyleLbl="sibTrans2D1" presStyleIdx="0" presStyleCnt="8"/>
      <dgm:spPr/>
    </dgm:pt>
    <dgm:pt modelId="{870871FC-8EA4-4DA4-A760-EFDD7F195956}" type="pres">
      <dgm:prSet presAssocID="{2DA4B40C-C6C5-40ED-8430-C2098E7C3E90}" presName="node" presStyleLbl="node1" presStyleIdx="1" presStyleCnt="8">
        <dgm:presLayoutVars>
          <dgm:bulletEnabled val="1"/>
        </dgm:presLayoutVars>
      </dgm:prSet>
      <dgm:spPr/>
    </dgm:pt>
    <dgm:pt modelId="{0CD1E18F-F621-43C7-90B8-5EF9F352A8AE}" type="pres">
      <dgm:prSet presAssocID="{2DA4B40C-C6C5-40ED-8430-C2098E7C3E90}" presName="dummy" presStyleCnt="0"/>
      <dgm:spPr/>
    </dgm:pt>
    <dgm:pt modelId="{8B9BA583-C544-4C63-8FAF-87C8EAF9B0BA}" type="pres">
      <dgm:prSet presAssocID="{CC0DAC4D-F490-4809-926C-4F854D599E13}" presName="sibTrans" presStyleLbl="sibTrans2D1" presStyleIdx="1" presStyleCnt="8"/>
      <dgm:spPr/>
    </dgm:pt>
    <dgm:pt modelId="{89FD936C-40E1-4981-BE7B-9C36ABD88B25}" type="pres">
      <dgm:prSet presAssocID="{7E05ECBC-206C-4A2E-AE75-4C05186C89E4}" presName="node" presStyleLbl="node1" presStyleIdx="2" presStyleCnt="8">
        <dgm:presLayoutVars>
          <dgm:bulletEnabled val="1"/>
        </dgm:presLayoutVars>
      </dgm:prSet>
      <dgm:spPr/>
    </dgm:pt>
    <dgm:pt modelId="{EB291079-59E2-4FA1-AEE8-8D4E2917A0D9}" type="pres">
      <dgm:prSet presAssocID="{7E05ECBC-206C-4A2E-AE75-4C05186C89E4}" presName="dummy" presStyleCnt="0"/>
      <dgm:spPr/>
    </dgm:pt>
    <dgm:pt modelId="{4D4B57FA-5248-4992-90FE-B1AC9A3317CC}" type="pres">
      <dgm:prSet presAssocID="{EDA386E5-84A1-483C-B1B7-BBE481E05A53}" presName="sibTrans" presStyleLbl="sibTrans2D1" presStyleIdx="2" presStyleCnt="8"/>
      <dgm:spPr/>
    </dgm:pt>
    <dgm:pt modelId="{C5E0FA32-B3C5-4D2F-ACFA-9A6C83DFE170}" type="pres">
      <dgm:prSet presAssocID="{49518A61-8807-46D9-A60D-3A9A4C755850}" presName="node" presStyleLbl="node1" presStyleIdx="3" presStyleCnt="8">
        <dgm:presLayoutVars>
          <dgm:bulletEnabled val="1"/>
        </dgm:presLayoutVars>
      </dgm:prSet>
      <dgm:spPr/>
    </dgm:pt>
    <dgm:pt modelId="{0B191B1B-EF78-4468-AB9C-C8AAA0E5EA45}" type="pres">
      <dgm:prSet presAssocID="{49518A61-8807-46D9-A60D-3A9A4C755850}" presName="dummy" presStyleCnt="0"/>
      <dgm:spPr/>
    </dgm:pt>
    <dgm:pt modelId="{A02D1A63-54E4-4738-8571-5286396A07DD}" type="pres">
      <dgm:prSet presAssocID="{74DF8AD0-6702-4F6F-A5F1-CAD770F369D1}" presName="sibTrans" presStyleLbl="sibTrans2D1" presStyleIdx="3" presStyleCnt="8"/>
      <dgm:spPr/>
    </dgm:pt>
    <dgm:pt modelId="{B6A9AEF3-9077-4E4E-883D-E0FB0D464C4B}" type="pres">
      <dgm:prSet presAssocID="{F5906DAD-73AD-4F4E-9611-05DD2ED12295}" presName="node" presStyleLbl="node1" presStyleIdx="4" presStyleCnt="8" custScaleX="110339">
        <dgm:presLayoutVars>
          <dgm:bulletEnabled val="1"/>
        </dgm:presLayoutVars>
      </dgm:prSet>
      <dgm:spPr/>
    </dgm:pt>
    <dgm:pt modelId="{4D2BB00A-3FD6-427F-8B77-368805AE2052}" type="pres">
      <dgm:prSet presAssocID="{F5906DAD-73AD-4F4E-9611-05DD2ED12295}" presName="dummy" presStyleCnt="0"/>
      <dgm:spPr/>
    </dgm:pt>
    <dgm:pt modelId="{E9F6959A-85CC-4DE6-AC40-597E86E0F200}" type="pres">
      <dgm:prSet presAssocID="{6025DE26-A281-444D-B490-94DAC7ECE87C}" presName="sibTrans" presStyleLbl="sibTrans2D1" presStyleIdx="4" presStyleCnt="8"/>
      <dgm:spPr/>
    </dgm:pt>
    <dgm:pt modelId="{BB79AB93-985C-4EBF-8B38-72E5868884F2}" type="pres">
      <dgm:prSet presAssocID="{91F2028A-EDD8-48BF-BEA9-18ED8C884B25}" presName="node" presStyleLbl="node1" presStyleIdx="5" presStyleCnt="8">
        <dgm:presLayoutVars>
          <dgm:bulletEnabled val="1"/>
        </dgm:presLayoutVars>
      </dgm:prSet>
      <dgm:spPr/>
    </dgm:pt>
    <dgm:pt modelId="{C5D5CEB2-23A9-4497-8DDF-42A6859A5399}" type="pres">
      <dgm:prSet presAssocID="{91F2028A-EDD8-48BF-BEA9-18ED8C884B25}" presName="dummy" presStyleCnt="0"/>
      <dgm:spPr/>
    </dgm:pt>
    <dgm:pt modelId="{84D8EA47-6A73-4C37-8D08-98D294A3FA45}" type="pres">
      <dgm:prSet presAssocID="{1ED6698E-7731-498A-B066-81D7C6C9ED30}" presName="sibTrans" presStyleLbl="sibTrans2D1" presStyleIdx="5" presStyleCnt="8"/>
      <dgm:spPr/>
    </dgm:pt>
    <dgm:pt modelId="{6FB79661-1949-45DD-B29F-E78430A3D6E2}" type="pres">
      <dgm:prSet presAssocID="{1C3116D7-4A05-4CAD-81A7-5CE8E544C530}" presName="node" presStyleLbl="node1" presStyleIdx="6" presStyleCnt="8">
        <dgm:presLayoutVars>
          <dgm:bulletEnabled val="1"/>
        </dgm:presLayoutVars>
      </dgm:prSet>
      <dgm:spPr/>
    </dgm:pt>
    <dgm:pt modelId="{71100CDA-9CEE-4497-AEEA-3D880E4234EC}" type="pres">
      <dgm:prSet presAssocID="{1C3116D7-4A05-4CAD-81A7-5CE8E544C530}" presName="dummy" presStyleCnt="0"/>
      <dgm:spPr/>
    </dgm:pt>
    <dgm:pt modelId="{EB2365E1-43A4-4EC2-AAAB-8A792026B07C}" type="pres">
      <dgm:prSet presAssocID="{7304D779-CF5C-497E-B00B-5D09D68CCD9D}" presName="sibTrans" presStyleLbl="sibTrans2D1" presStyleIdx="6" presStyleCnt="8"/>
      <dgm:spPr/>
    </dgm:pt>
    <dgm:pt modelId="{7C57ABFF-0AD2-420F-BA2F-CDAC68025F48}" type="pres">
      <dgm:prSet presAssocID="{20DE16F9-0173-4814-821C-76BB0124254C}" presName="node" presStyleLbl="node1" presStyleIdx="7" presStyleCnt="8">
        <dgm:presLayoutVars>
          <dgm:bulletEnabled val="1"/>
        </dgm:presLayoutVars>
      </dgm:prSet>
      <dgm:spPr/>
    </dgm:pt>
    <dgm:pt modelId="{71E40110-57A6-419D-AC99-DBFC1D1F565D}" type="pres">
      <dgm:prSet presAssocID="{20DE16F9-0173-4814-821C-76BB0124254C}" presName="dummy" presStyleCnt="0"/>
      <dgm:spPr/>
    </dgm:pt>
    <dgm:pt modelId="{7A20F949-064D-4C9A-B4AD-605C9BD35627}" type="pres">
      <dgm:prSet presAssocID="{6D8A6F73-C197-41E8-8E8C-301EB9391526}" presName="sibTrans" presStyleLbl="sibTrans2D1" presStyleIdx="7" presStyleCnt="8"/>
      <dgm:spPr/>
    </dgm:pt>
  </dgm:ptLst>
  <dgm:cxnLst>
    <dgm:cxn modelId="{557C2BA3-A757-4109-90F2-94D86898C08F}" type="presOf" srcId="{20DE16F9-0173-4814-821C-76BB0124254C}" destId="{7C57ABFF-0AD2-420F-BA2F-CDAC68025F48}" srcOrd="0" destOrd="0" presId="urn:microsoft.com/office/officeart/2005/8/layout/radial6"/>
    <dgm:cxn modelId="{F6DFF251-4904-4A06-B292-3072F95691E5}" srcId="{FC03BAB3-1231-46E6-AE42-7847D2D7CF02}" destId="{1D1B22A1-226F-41A3-AF89-809CF177EDEF}" srcOrd="0" destOrd="0" parTransId="{CE530724-C830-447F-A629-2C044A644908}" sibTransId="{FB1656D0-E3EA-4702-81C3-DF02DE767024}"/>
    <dgm:cxn modelId="{6421F2F4-CCBE-4DBA-A6C7-F317367140EB}" srcId="{FC03BAB3-1231-46E6-AE42-7847D2D7CF02}" destId="{F5906DAD-73AD-4F4E-9611-05DD2ED12295}" srcOrd="4" destOrd="0" parTransId="{54A8A345-5D22-4491-9CF5-6D5C2B7C16CA}" sibTransId="{6025DE26-A281-444D-B490-94DAC7ECE87C}"/>
    <dgm:cxn modelId="{A7DD74E0-5B64-4FCC-853A-B489E24F8DE4}" srcId="{FC03BAB3-1231-46E6-AE42-7847D2D7CF02}" destId="{7E05ECBC-206C-4A2E-AE75-4C05186C89E4}" srcOrd="2" destOrd="0" parTransId="{406719C3-1B86-4939-B01D-455E21E649AC}" sibTransId="{EDA386E5-84A1-483C-B1B7-BBE481E05A53}"/>
    <dgm:cxn modelId="{020ADEBE-DD97-4E66-BCAB-D8690307A6B9}" type="presOf" srcId="{EDA386E5-84A1-483C-B1B7-BBE481E05A53}" destId="{4D4B57FA-5248-4992-90FE-B1AC9A3317CC}" srcOrd="0" destOrd="0" presId="urn:microsoft.com/office/officeart/2005/8/layout/radial6"/>
    <dgm:cxn modelId="{2DA77AB6-840C-4A5B-92F7-E19AB56E12B4}" srcId="{FC03BAB3-1231-46E6-AE42-7847D2D7CF02}" destId="{20DE16F9-0173-4814-821C-76BB0124254C}" srcOrd="7" destOrd="0" parTransId="{E03D4338-D65D-43E3-BA1A-285A8A46174B}" sibTransId="{6D8A6F73-C197-41E8-8E8C-301EB9391526}"/>
    <dgm:cxn modelId="{D999075E-9A57-45FF-9924-C081B9F9464B}" srcId="{FC03BAB3-1231-46E6-AE42-7847D2D7CF02}" destId="{2DA4B40C-C6C5-40ED-8430-C2098E7C3E90}" srcOrd="1" destOrd="0" parTransId="{1D64CFAB-1A94-43C2-8F7B-35ABBBE0C7D3}" sibTransId="{CC0DAC4D-F490-4809-926C-4F854D599E13}"/>
    <dgm:cxn modelId="{DD0AA7A0-16BD-4EC4-B898-443A20C62F30}" type="presOf" srcId="{CC0DAC4D-F490-4809-926C-4F854D599E13}" destId="{8B9BA583-C544-4C63-8FAF-87C8EAF9B0BA}" srcOrd="0" destOrd="0" presId="urn:microsoft.com/office/officeart/2005/8/layout/radial6"/>
    <dgm:cxn modelId="{05C36E68-7193-43D0-9ED4-9B7893CA9D74}" srcId="{FC03BAB3-1231-46E6-AE42-7847D2D7CF02}" destId="{49518A61-8807-46D9-A60D-3A9A4C755850}" srcOrd="3" destOrd="0" parTransId="{2D2D958E-31AD-4C81-B581-6B41637B816C}" sibTransId="{74DF8AD0-6702-4F6F-A5F1-CAD770F369D1}"/>
    <dgm:cxn modelId="{8E9868D6-70C4-44ED-B788-FF69CBB4C50E}" type="presOf" srcId="{91F2028A-EDD8-48BF-BEA9-18ED8C884B25}" destId="{BB79AB93-985C-4EBF-8B38-72E5868884F2}" srcOrd="0" destOrd="0" presId="urn:microsoft.com/office/officeart/2005/8/layout/radial6"/>
    <dgm:cxn modelId="{D670F9DB-C1B5-42C9-A53C-E292C59DA0AE}" type="presOf" srcId="{6025DE26-A281-444D-B490-94DAC7ECE87C}" destId="{E9F6959A-85CC-4DE6-AC40-597E86E0F200}" srcOrd="0" destOrd="0" presId="urn:microsoft.com/office/officeart/2005/8/layout/radial6"/>
    <dgm:cxn modelId="{74CAEBCA-FC27-44F6-9FB3-928D08297F4B}" type="presOf" srcId="{484CB972-7A05-4678-A817-B5A40D78F74F}" destId="{731CE293-95D7-4F4B-9C93-301164662D3A}" srcOrd="0" destOrd="0" presId="urn:microsoft.com/office/officeart/2005/8/layout/radial6"/>
    <dgm:cxn modelId="{06D516E7-58B5-4208-8BE5-4C27C8B323F8}" type="presOf" srcId="{FB1656D0-E3EA-4702-81C3-DF02DE767024}" destId="{E5E85B42-F88A-4848-A14C-71C1E56A7F9C}" srcOrd="0" destOrd="0" presId="urn:microsoft.com/office/officeart/2005/8/layout/radial6"/>
    <dgm:cxn modelId="{A8E1B1B5-B16B-4400-9B2F-6DC4358A949F}" type="presOf" srcId="{49518A61-8807-46D9-A60D-3A9A4C755850}" destId="{C5E0FA32-B3C5-4D2F-ACFA-9A6C83DFE170}" srcOrd="0" destOrd="0" presId="urn:microsoft.com/office/officeart/2005/8/layout/radial6"/>
    <dgm:cxn modelId="{8F39D3FB-6C9F-4823-B9FF-E2E3A8AEDE22}" type="presOf" srcId="{1ED6698E-7731-498A-B066-81D7C6C9ED30}" destId="{84D8EA47-6A73-4C37-8D08-98D294A3FA45}" srcOrd="0" destOrd="0" presId="urn:microsoft.com/office/officeart/2005/8/layout/radial6"/>
    <dgm:cxn modelId="{CFD51CF9-A6DE-4EA6-B8EC-6F2015FC7DA4}" srcId="{484CB972-7A05-4678-A817-B5A40D78F74F}" destId="{FC03BAB3-1231-46E6-AE42-7847D2D7CF02}" srcOrd="0" destOrd="0" parTransId="{A0594D05-8118-48EB-972C-B2E56ED3D45C}" sibTransId="{1A55F2B9-E4C3-4E8A-B272-38CEEF3B7D91}"/>
    <dgm:cxn modelId="{619C2F5C-28A5-4523-9F51-5B6D055D4E23}" type="presOf" srcId="{7E05ECBC-206C-4A2E-AE75-4C05186C89E4}" destId="{89FD936C-40E1-4981-BE7B-9C36ABD88B25}" srcOrd="0" destOrd="0" presId="urn:microsoft.com/office/officeart/2005/8/layout/radial6"/>
    <dgm:cxn modelId="{D92B6D6C-E5BC-4046-8120-074F29E04B55}" type="presOf" srcId="{6D8A6F73-C197-41E8-8E8C-301EB9391526}" destId="{7A20F949-064D-4C9A-B4AD-605C9BD35627}" srcOrd="0" destOrd="0" presId="urn:microsoft.com/office/officeart/2005/8/layout/radial6"/>
    <dgm:cxn modelId="{627B5D04-393A-462F-8B31-BA89CE62BF5F}" type="presOf" srcId="{1C3116D7-4A05-4CAD-81A7-5CE8E544C530}" destId="{6FB79661-1949-45DD-B29F-E78430A3D6E2}" srcOrd="0" destOrd="0" presId="urn:microsoft.com/office/officeart/2005/8/layout/radial6"/>
    <dgm:cxn modelId="{0BC28DDA-4168-4923-A18F-3C321E1475EE}" type="presOf" srcId="{F5906DAD-73AD-4F4E-9611-05DD2ED12295}" destId="{B6A9AEF3-9077-4E4E-883D-E0FB0D464C4B}" srcOrd="0" destOrd="0" presId="urn:microsoft.com/office/officeart/2005/8/layout/radial6"/>
    <dgm:cxn modelId="{72B0BB40-CC39-4B1E-8831-D3C7D684836E}" type="presOf" srcId="{7304D779-CF5C-497E-B00B-5D09D68CCD9D}" destId="{EB2365E1-43A4-4EC2-AAAB-8A792026B07C}" srcOrd="0" destOrd="0" presId="urn:microsoft.com/office/officeart/2005/8/layout/radial6"/>
    <dgm:cxn modelId="{120860B5-685D-42C4-A3A8-AE4055313EBC}" srcId="{FC03BAB3-1231-46E6-AE42-7847D2D7CF02}" destId="{1C3116D7-4A05-4CAD-81A7-5CE8E544C530}" srcOrd="6" destOrd="0" parTransId="{92AF12A2-3AFB-41C9-952A-9627DECD5E13}" sibTransId="{7304D779-CF5C-497E-B00B-5D09D68CCD9D}"/>
    <dgm:cxn modelId="{5B35C584-C6CE-4080-878E-56ADC2FFCF34}" type="presOf" srcId="{2DA4B40C-C6C5-40ED-8430-C2098E7C3E90}" destId="{870871FC-8EA4-4DA4-A760-EFDD7F195956}" srcOrd="0" destOrd="0" presId="urn:microsoft.com/office/officeart/2005/8/layout/radial6"/>
    <dgm:cxn modelId="{011E9DB9-0CC4-4060-B590-7E7D620F3733}" type="presOf" srcId="{74DF8AD0-6702-4F6F-A5F1-CAD770F369D1}" destId="{A02D1A63-54E4-4738-8571-5286396A07DD}" srcOrd="0" destOrd="0" presId="urn:microsoft.com/office/officeart/2005/8/layout/radial6"/>
    <dgm:cxn modelId="{190E983B-7590-42B5-A4B0-F4975902F309}" type="presOf" srcId="{1D1B22A1-226F-41A3-AF89-809CF177EDEF}" destId="{FA0422FD-7FC0-4E26-A0BC-1BC9D49A0360}" srcOrd="0" destOrd="0" presId="urn:microsoft.com/office/officeart/2005/8/layout/radial6"/>
    <dgm:cxn modelId="{E55E9F29-4982-4FBE-BEBB-EC969FA6CC81}" type="presOf" srcId="{FC03BAB3-1231-46E6-AE42-7847D2D7CF02}" destId="{52723EEC-A206-4AFB-8A28-5EF610454FFA}" srcOrd="0" destOrd="0" presId="urn:microsoft.com/office/officeart/2005/8/layout/radial6"/>
    <dgm:cxn modelId="{BA4F32AB-ABB2-4D53-8E39-781612C9BCCC}" srcId="{FC03BAB3-1231-46E6-AE42-7847D2D7CF02}" destId="{91F2028A-EDD8-48BF-BEA9-18ED8C884B25}" srcOrd="5" destOrd="0" parTransId="{72119AC0-5C35-4520-A138-062B7C3131CD}" sibTransId="{1ED6698E-7731-498A-B066-81D7C6C9ED30}"/>
    <dgm:cxn modelId="{FBA1F97F-B0B9-4280-83F8-72266A7105A8}" type="presParOf" srcId="{731CE293-95D7-4F4B-9C93-301164662D3A}" destId="{52723EEC-A206-4AFB-8A28-5EF610454FFA}" srcOrd="0" destOrd="0" presId="urn:microsoft.com/office/officeart/2005/8/layout/radial6"/>
    <dgm:cxn modelId="{26027E21-3D5B-4B33-91FB-D03D7B3AED68}" type="presParOf" srcId="{731CE293-95D7-4F4B-9C93-301164662D3A}" destId="{FA0422FD-7FC0-4E26-A0BC-1BC9D49A0360}" srcOrd="1" destOrd="0" presId="urn:microsoft.com/office/officeart/2005/8/layout/radial6"/>
    <dgm:cxn modelId="{3CE5726D-2429-46AD-8572-A0F5B6860FBA}" type="presParOf" srcId="{731CE293-95D7-4F4B-9C93-301164662D3A}" destId="{32E81D1F-F68D-4B4B-8DEC-70FEBFB3637D}" srcOrd="2" destOrd="0" presId="urn:microsoft.com/office/officeart/2005/8/layout/radial6"/>
    <dgm:cxn modelId="{8E2FFE83-2C81-4B01-A58C-3EA6E2F0E0AD}" type="presParOf" srcId="{731CE293-95D7-4F4B-9C93-301164662D3A}" destId="{E5E85B42-F88A-4848-A14C-71C1E56A7F9C}" srcOrd="3" destOrd="0" presId="urn:microsoft.com/office/officeart/2005/8/layout/radial6"/>
    <dgm:cxn modelId="{3E3ABC34-ABC4-4828-A549-C9CAC069BF36}" type="presParOf" srcId="{731CE293-95D7-4F4B-9C93-301164662D3A}" destId="{870871FC-8EA4-4DA4-A760-EFDD7F195956}" srcOrd="4" destOrd="0" presId="urn:microsoft.com/office/officeart/2005/8/layout/radial6"/>
    <dgm:cxn modelId="{879CFC8B-A315-4B67-8717-A34A3B53AEBC}" type="presParOf" srcId="{731CE293-95D7-4F4B-9C93-301164662D3A}" destId="{0CD1E18F-F621-43C7-90B8-5EF9F352A8AE}" srcOrd="5" destOrd="0" presId="urn:microsoft.com/office/officeart/2005/8/layout/radial6"/>
    <dgm:cxn modelId="{00C624F2-CA0B-4D8B-AEE8-7FEA3D11C891}" type="presParOf" srcId="{731CE293-95D7-4F4B-9C93-301164662D3A}" destId="{8B9BA583-C544-4C63-8FAF-87C8EAF9B0BA}" srcOrd="6" destOrd="0" presId="urn:microsoft.com/office/officeart/2005/8/layout/radial6"/>
    <dgm:cxn modelId="{4A7D58BB-7385-4D08-A6E8-2466C2122D04}" type="presParOf" srcId="{731CE293-95D7-4F4B-9C93-301164662D3A}" destId="{89FD936C-40E1-4981-BE7B-9C36ABD88B25}" srcOrd="7" destOrd="0" presId="urn:microsoft.com/office/officeart/2005/8/layout/radial6"/>
    <dgm:cxn modelId="{50526A79-7172-46BA-9326-BEB68223950C}" type="presParOf" srcId="{731CE293-95D7-4F4B-9C93-301164662D3A}" destId="{EB291079-59E2-4FA1-AEE8-8D4E2917A0D9}" srcOrd="8" destOrd="0" presId="urn:microsoft.com/office/officeart/2005/8/layout/radial6"/>
    <dgm:cxn modelId="{07B3E531-219E-40FA-9BE0-0DD186BBA57E}" type="presParOf" srcId="{731CE293-95D7-4F4B-9C93-301164662D3A}" destId="{4D4B57FA-5248-4992-90FE-B1AC9A3317CC}" srcOrd="9" destOrd="0" presId="urn:microsoft.com/office/officeart/2005/8/layout/radial6"/>
    <dgm:cxn modelId="{6C70CD0D-07E9-442F-90E5-4CF4AE74942A}" type="presParOf" srcId="{731CE293-95D7-4F4B-9C93-301164662D3A}" destId="{C5E0FA32-B3C5-4D2F-ACFA-9A6C83DFE170}" srcOrd="10" destOrd="0" presId="urn:microsoft.com/office/officeart/2005/8/layout/radial6"/>
    <dgm:cxn modelId="{60B00FBD-4C4F-463F-995E-A7F30A55BFAD}" type="presParOf" srcId="{731CE293-95D7-4F4B-9C93-301164662D3A}" destId="{0B191B1B-EF78-4468-AB9C-C8AAA0E5EA45}" srcOrd="11" destOrd="0" presId="urn:microsoft.com/office/officeart/2005/8/layout/radial6"/>
    <dgm:cxn modelId="{46529565-840A-475C-ABD2-E1C94F166CD4}" type="presParOf" srcId="{731CE293-95D7-4F4B-9C93-301164662D3A}" destId="{A02D1A63-54E4-4738-8571-5286396A07DD}" srcOrd="12" destOrd="0" presId="urn:microsoft.com/office/officeart/2005/8/layout/radial6"/>
    <dgm:cxn modelId="{7D3C91D3-42D2-4B4D-8BF4-496C0A3220FE}" type="presParOf" srcId="{731CE293-95D7-4F4B-9C93-301164662D3A}" destId="{B6A9AEF3-9077-4E4E-883D-E0FB0D464C4B}" srcOrd="13" destOrd="0" presId="urn:microsoft.com/office/officeart/2005/8/layout/radial6"/>
    <dgm:cxn modelId="{C0106F2A-7961-4690-9A1C-8446C113EE65}" type="presParOf" srcId="{731CE293-95D7-4F4B-9C93-301164662D3A}" destId="{4D2BB00A-3FD6-427F-8B77-368805AE2052}" srcOrd="14" destOrd="0" presId="urn:microsoft.com/office/officeart/2005/8/layout/radial6"/>
    <dgm:cxn modelId="{B8183399-9529-4E4D-98BD-77CF6AB85160}" type="presParOf" srcId="{731CE293-95D7-4F4B-9C93-301164662D3A}" destId="{E9F6959A-85CC-4DE6-AC40-597E86E0F200}" srcOrd="15" destOrd="0" presId="urn:microsoft.com/office/officeart/2005/8/layout/radial6"/>
    <dgm:cxn modelId="{D2FB36B8-802E-4EC6-996C-551279A4558C}" type="presParOf" srcId="{731CE293-95D7-4F4B-9C93-301164662D3A}" destId="{BB79AB93-985C-4EBF-8B38-72E5868884F2}" srcOrd="16" destOrd="0" presId="urn:microsoft.com/office/officeart/2005/8/layout/radial6"/>
    <dgm:cxn modelId="{D78EFF1F-F35E-4CF7-AD6F-B5CA46E2E58F}" type="presParOf" srcId="{731CE293-95D7-4F4B-9C93-301164662D3A}" destId="{C5D5CEB2-23A9-4497-8DDF-42A6859A5399}" srcOrd="17" destOrd="0" presId="urn:microsoft.com/office/officeart/2005/8/layout/radial6"/>
    <dgm:cxn modelId="{656391A3-6BA2-4F98-8EEE-314CCDCF82BE}" type="presParOf" srcId="{731CE293-95D7-4F4B-9C93-301164662D3A}" destId="{84D8EA47-6A73-4C37-8D08-98D294A3FA45}" srcOrd="18" destOrd="0" presId="urn:microsoft.com/office/officeart/2005/8/layout/radial6"/>
    <dgm:cxn modelId="{7F11ACF6-15B1-4BFE-8D03-6F60B95C0285}" type="presParOf" srcId="{731CE293-95D7-4F4B-9C93-301164662D3A}" destId="{6FB79661-1949-45DD-B29F-E78430A3D6E2}" srcOrd="19" destOrd="0" presId="urn:microsoft.com/office/officeart/2005/8/layout/radial6"/>
    <dgm:cxn modelId="{4736B68E-CADE-4BA6-8E5F-2322C1C36811}" type="presParOf" srcId="{731CE293-95D7-4F4B-9C93-301164662D3A}" destId="{71100CDA-9CEE-4497-AEEA-3D880E4234EC}" srcOrd="20" destOrd="0" presId="urn:microsoft.com/office/officeart/2005/8/layout/radial6"/>
    <dgm:cxn modelId="{330CBD71-B1D7-4170-9B65-E692F806D14A}" type="presParOf" srcId="{731CE293-95D7-4F4B-9C93-301164662D3A}" destId="{EB2365E1-43A4-4EC2-AAAB-8A792026B07C}" srcOrd="21" destOrd="0" presId="urn:microsoft.com/office/officeart/2005/8/layout/radial6"/>
    <dgm:cxn modelId="{7DC366C6-43A4-4AA7-B99D-A9CC70F8900D}" type="presParOf" srcId="{731CE293-95D7-4F4B-9C93-301164662D3A}" destId="{7C57ABFF-0AD2-420F-BA2F-CDAC68025F48}" srcOrd="22" destOrd="0" presId="urn:microsoft.com/office/officeart/2005/8/layout/radial6"/>
    <dgm:cxn modelId="{3A344204-6CE4-498F-AED8-E3A115F1AD35}" type="presParOf" srcId="{731CE293-95D7-4F4B-9C93-301164662D3A}" destId="{71E40110-57A6-419D-AC99-DBFC1D1F565D}" srcOrd="23" destOrd="0" presId="urn:microsoft.com/office/officeart/2005/8/layout/radial6"/>
    <dgm:cxn modelId="{ACBDD3EA-00B5-4ED7-A43A-AB77E941AB08}" type="presParOf" srcId="{731CE293-95D7-4F4B-9C93-301164662D3A}" destId="{7A20F949-064D-4C9A-B4AD-605C9BD35627}" srcOrd="24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89B2212-A87F-4522-BE67-27D3614BC79B}" type="doc">
      <dgm:prSet loTypeId="urn:microsoft.com/office/officeart/2005/8/layout/hierarchy1" loCatId="hierarchy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7B1260B-9878-463D-BB57-2AEC9603425C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en-US" b="1" dirty="0">
              <a:effectLst/>
            </a:rPr>
            <a:t>President/CEO</a:t>
          </a:r>
        </a:p>
      </dgm:t>
    </dgm:pt>
    <dgm:pt modelId="{AFAE792C-EB6B-4D91-9C47-19811DB11504}" type="parTrans" cxnId="{13DB627A-80D1-416C-9780-85463142B9FD}">
      <dgm:prSet/>
      <dgm:spPr/>
      <dgm:t>
        <a:bodyPr/>
        <a:lstStyle/>
        <a:p>
          <a:endParaRPr lang="en-US"/>
        </a:p>
      </dgm:t>
    </dgm:pt>
    <dgm:pt modelId="{A2B76E5F-CA43-43CA-A805-E04554808F56}" type="sibTrans" cxnId="{13DB627A-80D1-416C-9780-85463142B9FD}">
      <dgm:prSet/>
      <dgm:spPr/>
      <dgm:t>
        <a:bodyPr/>
        <a:lstStyle/>
        <a:p>
          <a:endParaRPr lang="en-US"/>
        </a:p>
      </dgm:t>
    </dgm:pt>
    <dgm:pt modelId="{15157301-5782-4740-A384-B5B367AAEC14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en-US" b="1" dirty="0">
              <a:effectLst/>
            </a:rPr>
            <a:t>Vice President Marketing</a:t>
          </a:r>
        </a:p>
      </dgm:t>
    </dgm:pt>
    <dgm:pt modelId="{7B2007AF-D1FF-48E4-95F2-18F7057BE764}" type="parTrans" cxnId="{FC50B534-E6B5-4F0A-9F62-3EC4A0BAE885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E6702487-C391-4954-A3DF-875341977471}" type="sibTrans" cxnId="{FC50B534-E6B5-4F0A-9F62-3EC4A0BAE885}">
      <dgm:prSet/>
      <dgm:spPr/>
      <dgm:t>
        <a:bodyPr/>
        <a:lstStyle/>
        <a:p>
          <a:endParaRPr lang="en-US"/>
        </a:p>
      </dgm:t>
    </dgm:pt>
    <dgm:pt modelId="{75DB2850-C566-4A91-99AA-D76F4ECE6A9A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en-US" b="1" dirty="0">
              <a:effectLst/>
            </a:rPr>
            <a:t>Executive Vice President</a:t>
          </a:r>
        </a:p>
      </dgm:t>
    </dgm:pt>
    <dgm:pt modelId="{12CD1F68-9792-4B3F-9B82-714836CC6681}" type="parTrans" cxnId="{F51EDEA8-2038-4ECD-A91D-D40A38DD6478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6175FD5B-DBF8-4A14-AEC0-542DBC6A8696}" type="sibTrans" cxnId="{F51EDEA8-2038-4ECD-A91D-D40A38DD6478}">
      <dgm:prSet/>
      <dgm:spPr/>
      <dgm:t>
        <a:bodyPr/>
        <a:lstStyle/>
        <a:p>
          <a:endParaRPr lang="en-US"/>
        </a:p>
      </dgm:t>
    </dgm:pt>
    <dgm:pt modelId="{9AF6C378-F6A0-4634-A584-0D849BB63336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en-US" b="1" dirty="0">
              <a:effectLst/>
            </a:rPr>
            <a:t>Vice President Finance</a:t>
          </a:r>
        </a:p>
      </dgm:t>
    </dgm:pt>
    <dgm:pt modelId="{685F2338-9A87-4CE8-BD73-F854F7D4E5D9}" type="parTrans" cxnId="{C71B42CF-12B7-4485-A693-844AC98617B6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508027C0-A574-4E12-9445-582DDC6736C9}" type="sibTrans" cxnId="{C71B42CF-12B7-4485-A693-844AC98617B6}">
      <dgm:prSet/>
      <dgm:spPr/>
      <dgm:t>
        <a:bodyPr/>
        <a:lstStyle/>
        <a:p>
          <a:endParaRPr lang="en-US"/>
        </a:p>
      </dgm:t>
    </dgm:pt>
    <dgm:pt modelId="{73681863-5E8D-425C-8488-05BE7A2354A4}">
      <dgm:prSet phldrT="[Text]"/>
      <dgm:spPr>
        <a:solidFill>
          <a:srgbClr val="FFFF00">
            <a:alpha val="90000"/>
          </a:srgbClr>
        </a:solidFill>
        <a:ln>
          <a:solidFill>
            <a:schemeClr val="tx1"/>
          </a:solidFill>
        </a:ln>
      </dgm:spPr>
      <dgm:t>
        <a:bodyPr/>
        <a:lstStyle/>
        <a:p>
          <a:r>
            <a:rPr lang="en-US" b="1" dirty="0">
              <a:solidFill>
                <a:srgbClr val="C00000"/>
              </a:solidFill>
              <a:effectLst/>
            </a:rPr>
            <a:t>Vice President Purchasing</a:t>
          </a:r>
        </a:p>
      </dgm:t>
    </dgm:pt>
    <dgm:pt modelId="{38D2E168-BD10-4AC5-9864-9C0BC3C00CEB}" type="parTrans" cxnId="{15AFFDF7-2C38-413F-A8D3-50775A672BF8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F5CBF051-28EB-41C0-8190-1E9340D61D3A}" type="sibTrans" cxnId="{15AFFDF7-2C38-413F-A8D3-50775A672BF8}">
      <dgm:prSet/>
      <dgm:spPr/>
      <dgm:t>
        <a:bodyPr/>
        <a:lstStyle/>
        <a:p>
          <a:endParaRPr lang="en-US"/>
        </a:p>
      </dgm:t>
    </dgm:pt>
    <dgm:pt modelId="{0C416C2A-786B-43DC-8B13-286EACF08B8E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en-US" b="1" dirty="0">
              <a:effectLst/>
            </a:rPr>
            <a:t>Vice President Engineering</a:t>
          </a:r>
        </a:p>
      </dgm:t>
    </dgm:pt>
    <dgm:pt modelId="{95A77E0E-D74D-410E-9E71-DD0D172FCEF9}" type="parTrans" cxnId="{484A9660-71F6-4F61-8F77-9E83541E8E7B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309AC4E0-5996-4695-AE0D-A4E4BE682FD7}" type="sibTrans" cxnId="{484A9660-71F6-4F61-8F77-9E83541E8E7B}">
      <dgm:prSet/>
      <dgm:spPr/>
      <dgm:t>
        <a:bodyPr/>
        <a:lstStyle/>
        <a:p>
          <a:endParaRPr lang="en-US"/>
        </a:p>
      </dgm:t>
    </dgm:pt>
    <dgm:pt modelId="{4129A42A-EC4E-4254-A2BF-CD3C5C3F3501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en-US" b="1" dirty="0">
              <a:effectLst/>
            </a:rPr>
            <a:t>Vice President Manufacturing</a:t>
          </a:r>
        </a:p>
      </dgm:t>
    </dgm:pt>
    <dgm:pt modelId="{FF39CBB6-CA8E-4BEF-A14B-3D7AEE103A10}" type="parTrans" cxnId="{5567A3A3-8E31-43EA-A45F-DFE250061F47}">
      <dgm:prSet/>
      <dgm:spPr>
        <a:solidFill>
          <a:schemeClr val="tx1"/>
        </a:solid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83F48333-E8C6-47A9-9068-937DB88E4CFF}" type="sibTrans" cxnId="{5567A3A3-8E31-43EA-A45F-DFE250061F47}">
      <dgm:prSet/>
      <dgm:spPr/>
      <dgm:t>
        <a:bodyPr/>
        <a:lstStyle/>
        <a:p>
          <a:endParaRPr lang="en-US"/>
        </a:p>
      </dgm:t>
    </dgm:pt>
    <dgm:pt modelId="{3C804A57-3A1D-49EF-9DCB-F39840D43F0A}" type="pres">
      <dgm:prSet presAssocID="{289B2212-A87F-4522-BE67-27D3614BC79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825EC357-0C63-456C-87CE-0FD9B6982173}" type="pres">
      <dgm:prSet presAssocID="{A7B1260B-9878-463D-BB57-2AEC9603425C}" presName="hierRoot1" presStyleCnt="0"/>
      <dgm:spPr/>
    </dgm:pt>
    <dgm:pt modelId="{89BA7AE4-9648-455B-B6DA-74AAC71918C5}" type="pres">
      <dgm:prSet presAssocID="{A7B1260B-9878-463D-BB57-2AEC9603425C}" presName="composite" presStyleCnt="0"/>
      <dgm:spPr/>
    </dgm:pt>
    <dgm:pt modelId="{3406BEEB-998C-4CEC-9010-FB409880E46F}" type="pres">
      <dgm:prSet presAssocID="{A7B1260B-9878-463D-BB57-2AEC9603425C}" presName="background" presStyleLbl="node0" presStyleIdx="0" presStyleCnt="1"/>
      <dgm:spPr>
        <a:solidFill>
          <a:srgbClr val="FFC000"/>
        </a:solidFill>
      </dgm:spPr>
    </dgm:pt>
    <dgm:pt modelId="{BB319D08-B7A3-41DE-9020-1DF00D21822B}" type="pres">
      <dgm:prSet presAssocID="{A7B1260B-9878-463D-BB57-2AEC9603425C}" presName="text" presStyleLbl="fgAcc0" presStyleIdx="0" presStyleCnt="1">
        <dgm:presLayoutVars>
          <dgm:chPref val="3"/>
        </dgm:presLayoutVars>
      </dgm:prSet>
      <dgm:spPr/>
    </dgm:pt>
    <dgm:pt modelId="{42A4D471-A495-4A02-8A2B-EAF5DE027C08}" type="pres">
      <dgm:prSet presAssocID="{A7B1260B-9878-463D-BB57-2AEC9603425C}" presName="hierChild2" presStyleCnt="0"/>
      <dgm:spPr/>
    </dgm:pt>
    <dgm:pt modelId="{1A69F3F4-87BC-4DCB-A577-53E18C1A0FFF}" type="pres">
      <dgm:prSet presAssocID="{12CD1F68-9792-4B3F-9B82-714836CC6681}" presName="Name10" presStyleLbl="parChTrans1D2" presStyleIdx="0" presStyleCnt="1"/>
      <dgm:spPr/>
    </dgm:pt>
    <dgm:pt modelId="{33A9177A-0E90-4241-85E6-60D901716F03}" type="pres">
      <dgm:prSet presAssocID="{75DB2850-C566-4A91-99AA-D76F4ECE6A9A}" presName="hierRoot2" presStyleCnt="0"/>
      <dgm:spPr/>
    </dgm:pt>
    <dgm:pt modelId="{E6B0B2CA-0530-4C52-9C0F-E8D351A2CBE2}" type="pres">
      <dgm:prSet presAssocID="{75DB2850-C566-4A91-99AA-D76F4ECE6A9A}" presName="composite2" presStyleCnt="0"/>
      <dgm:spPr/>
    </dgm:pt>
    <dgm:pt modelId="{D14CFD56-0B64-46CA-877D-595BCF9C7FD3}" type="pres">
      <dgm:prSet presAssocID="{75DB2850-C566-4A91-99AA-D76F4ECE6A9A}" presName="background2" presStyleLbl="node2" presStyleIdx="0" presStyleCnt="1"/>
      <dgm:spPr>
        <a:solidFill>
          <a:srgbClr val="FFC000"/>
        </a:solidFill>
      </dgm:spPr>
    </dgm:pt>
    <dgm:pt modelId="{432C0AC0-DE42-40D6-B162-60E2CB3328B0}" type="pres">
      <dgm:prSet presAssocID="{75DB2850-C566-4A91-99AA-D76F4ECE6A9A}" presName="text2" presStyleLbl="fgAcc2" presStyleIdx="0" presStyleCnt="1">
        <dgm:presLayoutVars>
          <dgm:chPref val="3"/>
        </dgm:presLayoutVars>
      </dgm:prSet>
      <dgm:spPr/>
    </dgm:pt>
    <dgm:pt modelId="{501BDC67-70D8-4A8F-A974-EEA45DBB49C8}" type="pres">
      <dgm:prSet presAssocID="{75DB2850-C566-4A91-99AA-D76F4ECE6A9A}" presName="hierChild3" presStyleCnt="0"/>
      <dgm:spPr/>
    </dgm:pt>
    <dgm:pt modelId="{C7794ED1-B33F-4354-B18D-7654DAAE76E8}" type="pres">
      <dgm:prSet presAssocID="{7B2007AF-D1FF-48E4-95F2-18F7057BE764}" presName="Name17" presStyleLbl="parChTrans1D3" presStyleIdx="0" presStyleCnt="5"/>
      <dgm:spPr/>
    </dgm:pt>
    <dgm:pt modelId="{94C1646A-84A1-450A-B03B-2690AF722974}" type="pres">
      <dgm:prSet presAssocID="{15157301-5782-4740-A384-B5B367AAEC14}" presName="hierRoot3" presStyleCnt="0"/>
      <dgm:spPr/>
    </dgm:pt>
    <dgm:pt modelId="{793E40FF-EBF3-4C3C-B5BC-52359657FDB6}" type="pres">
      <dgm:prSet presAssocID="{15157301-5782-4740-A384-B5B367AAEC14}" presName="composite3" presStyleCnt="0"/>
      <dgm:spPr/>
    </dgm:pt>
    <dgm:pt modelId="{ED1C08CE-C643-4CC0-96BE-FFE6450A7970}" type="pres">
      <dgm:prSet presAssocID="{15157301-5782-4740-A384-B5B367AAEC14}" presName="background3" presStyleLbl="node3" presStyleIdx="0" presStyleCnt="5"/>
      <dgm:spPr>
        <a:solidFill>
          <a:srgbClr val="FFC000"/>
        </a:solidFill>
      </dgm:spPr>
    </dgm:pt>
    <dgm:pt modelId="{AB2D428A-81F8-410A-A238-068F26ED62E9}" type="pres">
      <dgm:prSet presAssocID="{15157301-5782-4740-A384-B5B367AAEC14}" presName="text3" presStyleLbl="fgAcc3" presStyleIdx="0" presStyleCnt="5">
        <dgm:presLayoutVars>
          <dgm:chPref val="3"/>
        </dgm:presLayoutVars>
      </dgm:prSet>
      <dgm:spPr/>
    </dgm:pt>
    <dgm:pt modelId="{89A05B65-52A5-4368-B10A-C39B45F64FFF}" type="pres">
      <dgm:prSet presAssocID="{15157301-5782-4740-A384-B5B367AAEC14}" presName="hierChild4" presStyleCnt="0"/>
      <dgm:spPr/>
    </dgm:pt>
    <dgm:pt modelId="{B46068CF-F050-4920-AEEF-DBC5E6C3D8ED}" type="pres">
      <dgm:prSet presAssocID="{685F2338-9A87-4CE8-BD73-F854F7D4E5D9}" presName="Name17" presStyleLbl="parChTrans1D3" presStyleIdx="1" presStyleCnt="5"/>
      <dgm:spPr/>
    </dgm:pt>
    <dgm:pt modelId="{652E8AFF-2587-40AB-AB40-F4D8BB5E94E8}" type="pres">
      <dgm:prSet presAssocID="{9AF6C378-F6A0-4634-A584-0D849BB63336}" presName="hierRoot3" presStyleCnt="0"/>
      <dgm:spPr/>
    </dgm:pt>
    <dgm:pt modelId="{5380C491-D2E5-4461-A70E-542F60CFCD66}" type="pres">
      <dgm:prSet presAssocID="{9AF6C378-F6A0-4634-A584-0D849BB63336}" presName="composite3" presStyleCnt="0"/>
      <dgm:spPr/>
    </dgm:pt>
    <dgm:pt modelId="{973CFDF3-8584-4847-B20C-5D84154EEEE2}" type="pres">
      <dgm:prSet presAssocID="{9AF6C378-F6A0-4634-A584-0D849BB63336}" presName="background3" presStyleLbl="node3" presStyleIdx="1" presStyleCnt="5"/>
      <dgm:spPr>
        <a:solidFill>
          <a:srgbClr val="FFC000"/>
        </a:solidFill>
      </dgm:spPr>
    </dgm:pt>
    <dgm:pt modelId="{613F121A-8344-4D40-9E01-53BCD93D0D49}" type="pres">
      <dgm:prSet presAssocID="{9AF6C378-F6A0-4634-A584-0D849BB63336}" presName="text3" presStyleLbl="fgAcc3" presStyleIdx="1" presStyleCnt="5">
        <dgm:presLayoutVars>
          <dgm:chPref val="3"/>
        </dgm:presLayoutVars>
      </dgm:prSet>
      <dgm:spPr/>
    </dgm:pt>
    <dgm:pt modelId="{76277DC3-CF25-45F2-8850-57461B66F9FF}" type="pres">
      <dgm:prSet presAssocID="{9AF6C378-F6A0-4634-A584-0D849BB63336}" presName="hierChild4" presStyleCnt="0"/>
      <dgm:spPr/>
    </dgm:pt>
    <dgm:pt modelId="{A2DC9F10-B3B6-4DD9-A959-F0DDE79C4897}" type="pres">
      <dgm:prSet presAssocID="{38D2E168-BD10-4AC5-9864-9C0BC3C00CEB}" presName="Name17" presStyleLbl="parChTrans1D3" presStyleIdx="2" presStyleCnt="5"/>
      <dgm:spPr/>
    </dgm:pt>
    <dgm:pt modelId="{9218B319-5207-4C16-818C-E44121543813}" type="pres">
      <dgm:prSet presAssocID="{73681863-5E8D-425C-8488-05BE7A2354A4}" presName="hierRoot3" presStyleCnt="0"/>
      <dgm:spPr/>
    </dgm:pt>
    <dgm:pt modelId="{9AB839A5-E651-483D-BD86-260DBD8FDA06}" type="pres">
      <dgm:prSet presAssocID="{73681863-5E8D-425C-8488-05BE7A2354A4}" presName="composite3" presStyleCnt="0"/>
      <dgm:spPr/>
    </dgm:pt>
    <dgm:pt modelId="{BD31B46B-2B41-4A7D-97AE-AF98FA283149}" type="pres">
      <dgm:prSet presAssocID="{73681863-5E8D-425C-8488-05BE7A2354A4}" presName="background3" presStyleLbl="node3" presStyleIdx="2" presStyleCnt="5"/>
      <dgm:spPr>
        <a:solidFill>
          <a:srgbClr val="FFC000"/>
        </a:solidFill>
      </dgm:spPr>
    </dgm:pt>
    <dgm:pt modelId="{CD757D36-9C4E-4169-BB2F-A794B26AB7CC}" type="pres">
      <dgm:prSet presAssocID="{73681863-5E8D-425C-8488-05BE7A2354A4}" presName="text3" presStyleLbl="fgAcc3" presStyleIdx="2" presStyleCnt="5">
        <dgm:presLayoutVars>
          <dgm:chPref val="3"/>
        </dgm:presLayoutVars>
      </dgm:prSet>
      <dgm:spPr/>
    </dgm:pt>
    <dgm:pt modelId="{77F4EACF-82E0-4073-8641-173162423A18}" type="pres">
      <dgm:prSet presAssocID="{73681863-5E8D-425C-8488-05BE7A2354A4}" presName="hierChild4" presStyleCnt="0"/>
      <dgm:spPr/>
    </dgm:pt>
    <dgm:pt modelId="{32121217-0874-461A-A7CE-6580C58E880A}" type="pres">
      <dgm:prSet presAssocID="{95A77E0E-D74D-410E-9E71-DD0D172FCEF9}" presName="Name17" presStyleLbl="parChTrans1D3" presStyleIdx="3" presStyleCnt="5"/>
      <dgm:spPr/>
    </dgm:pt>
    <dgm:pt modelId="{55B9A117-1476-4BD6-AE2D-DD42E4B4E371}" type="pres">
      <dgm:prSet presAssocID="{0C416C2A-786B-43DC-8B13-286EACF08B8E}" presName="hierRoot3" presStyleCnt="0"/>
      <dgm:spPr/>
    </dgm:pt>
    <dgm:pt modelId="{38517AEE-9ACA-4775-B746-81F35CF0FF82}" type="pres">
      <dgm:prSet presAssocID="{0C416C2A-786B-43DC-8B13-286EACF08B8E}" presName="composite3" presStyleCnt="0"/>
      <dgm:spPr/>
    </dgm:pt>
    <dgm:pt modelId="{E02F165A-CC4A-4E9B-8074-A23CAAF16399}" type="pres">
      <dgm:prSet presAssocID="{0C416C2A-786B-43DC-8B13-286EACF08B8E}" presName="background3" presStyleLbl="node3" presStyleIdx="3" presStyleCnt="5"/>
      <dgm:spPr>
        <a:solidFill>
          <a:srgbClr val="FFC000"/>
        </a:solidFill>
      </dgm:spPr>
    </dgm:pt>
    <dgm:pt modelId="{668FE07B-D3D9-4483-8A34-9B63B7A2E48E}" type="pres">
      <dgm:prSet presAssocID="{0C416C2A-786B-43DC-8B13-286EACF08B8E}" presName="text3" presStyleLbl="fgAcc3" presStyleIdx="3" presStyleCnt="5">
        <dgm:presLayoutVars>
          <dgm:chPref val="3"/>
        </dgm:presLayoutVars>
      </dgm:prSet>
      <dgm:spPr/>
    </dgm:pt>
    <dgm:pt modelId="{BFD5D119-4091-4970-8E98-49B1F5718069}" type="pres">
      <dgm:prSet presAssocID="{0C416C2A-786B-43DC-8B13-286EACF08B8E}" presName="hierChild4" presStyleCnt="0"/>
      <dgm:spPr/>
    </dgm:pt>
    <dgm:pt modelId="{C77EC8D1-3CE7-4EA3-B7D9-740EE713051B}" type="pres">
      <dgm:prSet presAssocID="{FF39CBB6-CA8E-4BEF-A14B-3D7AEE103A10}" presName="Name17" presStyleLbl="parChTrans1D3" presStyleIdx="4" presStyleCnt="5"/>
      <dgm:spPr/>
    </dgm:pt>
    <dgm:pt modelId="{A3D8BE23-95E0-4FB6-A669-AD91381199D6}" type="pres">
      <dgm:prSet presAssocID="{4129A42A-EC4E-4254-A2BF-CD3C5C3F3501}" presName="hierRoot3" presStyleCnt="0"/>
      <dgm:spPr/>
    </dgm:pt>
    <dgm:pt modelId="{8F3B3221-0DFC-46B3-830A-ABACF691013A}" type="pres">
      <dgm:prSet presAssocID="{4129A42A-EC4E-4254-A2BF-CD3C5C3F3501}" presName="composite3" presStyleCnt="0"/>
      <dgm:spPr/>
    </dgm:pt>
    <dgm:pt modelId="{FF0E513B-4DB8-49C7-8B60-49B3EA1AA9F4}" type="pres">
      <dgm:prSet presAssocID="{4129A42A-EC4E-4254-A2BF-CD3C5C3F3501}" presName="background3" presStyleLbl="node3" presStyleIdx="4" presStyleCnt="5"/>
      <dgm:spPr>
        <a:solidFill>
          <a:srgbClr val="FFC000"/>
        </a:solidFill>
      </dgm:spPr>
    </dgm:pt>
    <dgm:pt modelId="{74BF236E-2948-4CCA-B50A-FEB9E7B2C70C}" type="pres">
      <dgm:prSet presAssocID="{4129A42A-EC4E-4254-A2BF-CD3C5C3F3501}" presName="text3" presStyleLbl="fgAcc3" presStyleIdx="4" presStyleCnt="5">
        <dgm:presLayoutVars>
          <dgm:chPref val="3"/>
        </dgm:presLayoutVars>
      </dgm:prSet>
      <dgm:spPr/>
    </dgm:pt>
    <dgm:pt modelId="{B2C0706F-52F1-4E4B-97F3-1FF746D76FB9}" type="pres">
      <dgm:prSet presAssocID="{4129A42A-EC4E-4254-A2BF-CD3C5C3F3501}" presName="hierChild4" presStyleCnt="0"/>
      <dgm:spPr/>
    </dgm:pt>
  </dgm:ptLst>
  <dgm:cxnLst>
    <dgm:cxn modelId="{484A9660-71F6-4F61-8F77-9E83541E8E7B}" srcId="{75DB2850-C566-4A91-99AA-D76F4ECE6A9A}" destId="{0C416C2A-786B-43DC-8B13-286EACF08B8E}" srcOrd="3" destOrd="0" parTransId="{95A77E0E-D74D-410E-9E71-DD0D172FCEF9}" sibTransId="{309AC4E0-5996-4695-AE0D-A4E4BE682FD7}"/>
    <dgm:cxn modelId="{F51EDEA8-2038-4ECD-A91D-D40A38DD6478}" srcId="{A7B1260B-9878-463D-BB57-2AEC9603425C}" destId="{75DB2850-C566-4A91-99AA-D76F4ECE6A9A}" srcOrd="0" destOrd="0" parTransId="{12CD1F68-9792-4B3F-9B82-714836CC6681}" sibTransId="{6175FD5B-DBF8-4A14-AEC0-542DBC6A8696}"/>
    <dgm:cxn modelId="{15AFFDF7-2C38-413F-A8D3-50775A672BF8}" srcId="{75DB2850-C566-4A91-99AA-D76F4ECE6A9A}" destId="{73681863-5E8D-425C-8488-05BE7A2354A4}" srcOrd="2" destOrd="0" parTransId="{38D2E168-BD10-4AC5-9864-9C0BC3C00CEB}" sibTransId="{F5CBF051-28EB-41C0-8190-1E9340D61D3A}"/>
    <dgm:cxn modelId="{538CA83A-07F1-43BC-850F-976FD958E0B7}" type="presOf" srcId="{12CD1F68-9792-4B3F-9B82-714836CC6681}" destId="{1A69F3F4-87BC-4DCB-A577-53E18C1A0FFF}" srcOrd="0" destOrd="0" presId="urn:microsoft.com/office/officeart/2005/8/layout/hierarchy1"/>
    <dgm:cxn modelId="{ACA6360A-FF07-4102-946D-442F61E86D80}" type="presOf" srcId="{0C416C2A-786B-43DC-8B13-286EACF08B8E}" destId="{668FE07B-D3D9-4483-8A34-9B63B7A2E48E}" srcOrd="0" destOrd="0" presId="urn:microsoft.com/office/officeart/2005/8/layout/hierarchy1"/>
    <dgm:cxn modelId="{B6E4F38E-77C3-40F0-8EC9-AB29BAE0F1B4}" type="presOf" srcId="{FF39CBB6-CA8E-4BEF-A14B-3D7AEE103A10}" destId="{C77EC8D1-3CE7-4EA3-B7D9-740EE713051B}" srcOrd="0" destOrd="0" presId="urn:microsoft.com/office/officeart/2005/8/layout/hierarchy1"/>
    <dgm:cxn modelId="{8B6031A1-37DC-4736-9312-6578851DDACA}" type="presOf" srcId="{4129A42A-EC4E-4254-A2BF-CD3C5C3F3501}" destId="{74BF236E-2948-4CCA-B50A-FEB9E7B2C70C}" srcOrd="0" destOrd="0" presId="urn:microsoft.com/office/officeart/2005/8/layout/hierarchy1"/>
    <dgm:cxn modelId="{A5FEB0AE-DFF0-47B6-A341-BE9EE28C3824}" type="presOf" srcId="{A7B1260B-9878-463D-BB57-2AEC9603425C}" destId="{BB319D08-B7A3-41DE-9020-1DF00D21822B}" srcOrd="0" destOrd="0" presId="urn:microsoft.com/office/officeart/2005/8/layout/hierarchy1"/>
    <dgm:cxn modelId="{9F9716D4-3C85-4536-9CF3-ED626500C6DA}" type="presOf" srcId="{15157301-5782-4740-A384-B5B367AAEC14}" destId="{AB2D428A-81F8-410A-A238-068F26ED62E9}" srcOrd="0" destOrd="0" presId="urn:microsoft.com/office/officeart/2005/8/layout/hierarchy1"/>
    <dgm:cxn modelId="{825CE72A-AA37-4AE3-B7FF-D014B532B43C}" type="presOf" srcId="{685F2338-9A87-4CE8-BD73-F854F7D4E5D9}" destId="{B46068CF-F050-4920-AEEF-DBC5E6C3D8ED}" srcOrd="0" destOrd="0" presId="urn:microsoft.com/office/officeart/2005/8/layout/hierarchy1"/>
    <dgm:cxn modelId="{C71B42CF-12B7-4485-A693-844AC98617B6}" srcId="{75DB2850-C566-4A91-99AA-D76F4ECE6A9A}" destId="{9AF6C378-F6A0-4634-A584-0D849BB63336}" srcOrd="1" destOrd="0" parTransId="{685F2338-9A87-4CE8-BD73-F854F7D4E5D9}" sibTransId="{508027C0-A574-4E12-9445-582DDC6736C9}"/>
    <dgm:cxn modelId="{FC50B534-E6B5-4F0A-9F62-3EC4A0BAE885}" srcId="{75DB2850-C566-4A91-99AA-D76F4ECE6A9A}" destId="{15157301-5782-4740-A384-B5B367AAEC14}" srcOrd="0" destOrd="0" parTransId="{7B2007AF-D1FF-48E4-95F2-18F7057BE764}" sibTransId="{E6702487-C391-4954-A3DF-875341977471}"/>
    <dgm:cxn modelId="{43FEDF0E-FF46-443B-9997-97D74058DBF1}" type="presOf" srcId="{38D2E168-BD10-4AC5-9864-9C0BC3C00CEB}" destId="{A2DC9F10-B3B6-4DD9-A959-F0DDE79C4897}" srcOrd="0" destOrd="0" presId="urn:microsoft.com/office/officeart/2005/8/layout/hierarchy1"/>
    <dgm:cxn modelId="{3954B73A-4CF4-4786-9F61-FC3A4FD9911F}" type="presOf" srcId="{95A77E0E-D74D-410E-9E71-DD0D172FCEF9}" destId="{32121217-0874-461A-A7CE-6580C58E880A}" srcOrd="0" destOrd="0" presId="urn:microsoft.com/office/officeart/2005/8/layout/hierarchy1"/>
    <dgm:cxn modelId="{DCA55AFD-D6FB-42EC-A14B-2263ABD685CE}" type="presOf" srcId="{9AF6C378-F6A0-4634-A584-0D849BB63336}" destId="{613F121A-8344-4D40-9E01-53BCD93D0D49}" srcOrd="0" destOrd="0" presId="urn:microsoft.com/office/officeart/2005/8/layout/hierarchy1"/>
    <dgm:cxn modelId="{5567A3A3-8E31-43EA-A45F-DFE250061F47}" srcId="{75DB2850-C566-4A91-99AA-D76F4ECE6A9A}" destId="{4129A42A-EC4E-4254-A2BF-CD3C5C3F3501}" srcOrd="4" destOrd="0" parTransId="{FF39CBB6-CA8E-4BEF-A14B-3D7AEE103A10}" sibTransId="{83F48333-E8C6-47A9-9068-937DB88E4CFF}"/>
    <dgm:cxn modelId="{AB5897D3-62F3-443F-B45E-8D51B999E10E}" type="presOf" srcId="{73681863-5E8D-425C-8488-05BE7A2354A4}" destId="{CD757D36-9C4E-4169-BB2F-A794B26AB7CC}" srcOrd="0" destOrd="0" presId="urn:microsoft.com/office/officeart/2005/8/layout/hierarchy1"/>
    <dgm:cxn modelId="{6578024B-C141-4482-86E9-1E1156FE2A42}" type="presOf" srcId="{75DB2850-C566-4A91-99AA-D76F4ECE6A9A}" destId="{432C0AC0-DE42-40D6-B162-60E2CB3328B0}" srcOrd="0" destOrd="0" presId="urn:microsoft.com/office/officeart/2005/8/layout/hierarchy1"/>
    <dgm:cxn modelId="{13DB627A-80D1-416C-9780-85463142B9FD}" srcId="{289B2212-A87F-4522-BE67-27D3614BC79B}" destId="{A7B1260B-9878-463D-BB57-2AEC9603425C}" srcOrd="0" destOrd="0" parTransId="{AFAE792C-EB6B-4D91-9C47-19811DB11504}" sibTransId="{A2B76E5F-CA43-43CA-A805-E04554808F56}"/>
    <dgm:cxn modelId="{E0CEC6EA-EDC4-4871-B9D1-8F9A0FA4E55E}" type="presOf" srcId="{7B2007AF-D1FF-48E4-95F2-18F7057BE764}" destId="{C7794ED1-B33F-4354-B18D-7654DAAE76E8}" srcOrd="0" destOrd="0" presId="urn:microsoft.com/office/officeart/2005/8/layout/hierarchy1"/>
    <dgm:cxn modelId="{EA1C6AF2-A1E9-4B0B-920B-987D0FDA0B95}" type="presOf" srcId="{289B2212-A87F-4522-BE67-27D3614BC79B}" destId="{3C804A57-3A1D-49EF-9DCB-F39840D43F0A}" srcOrd="0" destOrd="0" presId="urn:microsoft.com/office/officeart/2005/8/layout/hierarchy1"/>
    <dgm:cxn modelId="{10C6A03C-5D32-4AB1-81A2-53BF416B84DE}" type="presParOf" srcId="{3C804A57-3A1D-49EF-9DCB-F39840D43F0A}" destId="{825EC357-0C63-456C-87CE-0FD9B6982173}" srcOrd="0" destOrd="0" presId="urn:microsoft.com/office/officeart/2005/8/layout/hierarchy1"/>
    <dgm:cxn modelId="{5346D6A5-807B-4A04-8188-183B80460636}" type="presParOf" srcId="{825EC357-0C63-456C-87CE-0FD9B6982173}" destId="{89BA7AE4-9648-455B-B6DA-74AAC71918C5}" srcOrd="0" destOrd="0" presId="urn:microsoft.com/office/officeart/2005/8/layout/hierarchy1"/>
    <dgm:cxn modelId="{F4B6EF08-BBE8-4FC0-8E17-E80F2C8DF8CE}" type="presParOf" srcId="{89BA7AE4-9648-455B-B6DA-74AAC71918C5}" destId="{3406BEEB-998C-4CEC-9010-FB409880E46F}" srcOrd="0" destOrd="0" presId="urn:microsoft.com/office/officeart/2005/8/layout/hierarchy1"/>
    <dgm:cxn modelId="{518A1D5B-77D6-4B9A-ABE2-1D8F2A181A52}" type="presParOf" srcId="{89BA7AE4-9648-455B-B6DA-74AAC71918C5}" destId="{BB319D08-B7A3-41DE-9020-1DF00D21822B}" srcOrd="1" destOrd="0" presId="urn:microsoft.com/office/officeart/2005/8/layout/hierarchy1"/>
    <dgm:cxn modelId="{AE39AE93-7DAD-4ABA-B210-7776F5997D87}" type="presParOf" srcId="{825EC357-0C63-456C-87CE-0FD9B6982173}" destId="{42A4D471-A495-4A02-8A2B-EAF5DE027C08}" srcOrd="1" destOrd="0" presId="urn:microsoft.com/office/officeart/2005/8/layout/hierarchy1"/>
    <dgm:cxn modelId="{6C4645C4-EBA5-47F1-97BC-738EF623C311}" type="presParOf" srcId="{42A4D471-A495-4A02-8A2B-EAF5DE027C08}" destId="{1A69F3F4-87BC-4DCB-A577-53E18C1A0FFF}" srcOrd="0" destOrd="0" presId="urn:microsoft.com/office/officeart/2005/8/layout/hierarchy1"/>
    <dgm:cxn modelId="{69854FE9-7527-451B-88EF-563A74A773E9}" type="presParOf" srcId="{42A4D471-A495-4A02-8A2B-EAF5DE027C08}" destId="{33A9177A-0E90-4241-85E6-60D901716F03}" srcOrd="1" destOrd="0" presId="urn:microsoft.com/office/officeart/2005/8/layout/hierarchy1"/>
    <dgm:cxn modelId="{79747718-A586-4574-8A50-57361E14353B}" type="presParOf" srcId="{33A9177A-0E90-4241-85E6-60D901716F03}" destId="{E6B0B2CA-0530-4C52-9C0F-E8D351A2CBE2}" srcOrd="0" destOrd="0" presId="urn:microsoft.com/office/officeart/2005/8/layout/hierarchy1"/>
    <dgm:cxn modelId="{5191A8B1-FC36-4F53-9DFC-5B63AB65EB8B}" type="presParOf" srcId="{E6B0B2CA-0530-4C52-9C0F-E8D351A2CBE2}" destId="{D14CFD56-0B64-46CA-877D-595BCF9C7FD3}" srcOrd="0" destOrd="0" presId="urn:microsoft.com/office/officeart/2005/8/layout/hierarchy1"/>
    <dgm:cxn modelId="{324B1D3F-6D75-4616-A37F-F9A0E57875EA}" type="presParOf" srcId="{E6B0B2CA-0530-4C52-9C0F-E8D351A2CBE2}" destId="{432C0AC0-DE42-40D6-B162-60E2CB3328B0}" srcOrd="1" destOrd="0" presId="urn:microsoft.com/office/officeart/2005/8/layout/hierarchy1"/>
    <dgm:cxn modelId="{EE1E3FFA-919B-43FD-B421-2B344AD411AF}" type="presParOf" srcId="{33A9177A-0E90-4241-85E6-60D901716F03}" destId="{501BDC67-70D8-4A8F-A974-EEA45DBB49C8}" srcOrd="1" destOrd="0" presId="urn:microsoft.com/office/officeart/2005/8/layout/hierarchy1"/>
    <dgm:cxn modelId="{58673E36-FEA7-4E1D-9414-6C5C3080B895}" type="presParOf" srcId="{501BDC67-70D8-4A8F-A974-EEA45DBB49C8}" destId="{C7794ED1-B33F-4354-B18D-7654DAAE76E8}" srcOrd="0" destOrd="0" presId="urn:microsoft.com/office/officeart/2005/8/layout/hierarchy1"/>
    <dgm:cxn modelId="{753EE480-8A07-4A28-9B53-A7CA47B8134C}" type="presParOf" srcId="{501BDC67-70D8-4A8F-A974-EEA45DBB49C8}" destId="{94C1646A-84A1-450A-B03B-2690AF722974}" srcOrd="1" destOrd="0" presId="urn:microsoft.com/office/officeart/2005/8/layout/hierarchy1"/>
    <dgm:cxn modelId="{A5610022-8172-4B43-AEE8-3F9A05376E9D}" type="presParOf" srcId="{94C1646A-84A1-450A-B03B-2690AF722974}" destId="{793E40FF-EBF3-4C3C-B5BC-52359657FDB6}" srcOrd="0" destOrd="0" presId="urn:microsoft.com/office/officeart/2005/8/layout/hierarchy1"/>
    <dgm:cxn modelId="{C1D22C9B-F6D7-4CAF-81FF-E353A3DD53EA}" type="presParOf" srcId="{793E40FF-EBF3-4C3C-B5BC-52359657FDB6}" destId="{ED1C08CE-C643-4CC0-96BE-FFE6450A7970}" srcOrd="0" destOrd="0" presId="urn:microsoft.com/office/officeart/2005/8/layout/hierarchy1"/>
    <dgm:cxn modelId="{286A3451-EC42-4903-AFEE-FD47C5879B20}" type="presParOf" srcId="{793E40FF-EBF3-4C3C-B5BC-52359657FDB6}" destId="{AB2D428A-81F8-410A-A238-068F26ED62E9}" srcOrd="1" destOrd="0" presId="urn:microsoft.com/office/officeart/2005/8/layout/hierarchy1"/>
    <dgm:cxn modelId="{073533DD-AC64-4ACD-8B83-2FF977F9C112}" type="presParOf" srcId="{94C1646A-84A1-450A-B03B-2690AF722974}" destId="{89A05B65-52A5-4368-B10A-C39B45F64FFF}" srcOrd="1" destOrd="0" presId="urn:microsoft.com/office/officeart/2005/8/layout/hierarchy1"/>
    <dgm:cxn modelId="{AAEE6DA3-89DE-4EAA-A71E-C364CC5B5375}" type="presParOf" srcId="{501BDC67-70D8-4A8F-A974-EEA45DBB49C8}" destId="{B46068CF-F050-4920-AEEF-DBC5E6C3D8ED}" srcOrd="2" destOrd="0" presId="urn:microsoft.com/office/officeart/2005/8/layout/hierarchy1"/>
    <dgm:cxn modelId="{A73EBF0D-33A9-46D6-ADE3-68F3D07CF346}" type="presParOf" srcId="{501BDC67-70D8-4A8F-A974-EEA45DBB49C8}" destId="{652E8AFF-2587-40AB-AB40-F4D8BB5E94E8}" srcOrd="3" destOrd="0" presId="urn:microsoft.com/office/officeart/2005/8/layout/hierarchy1"/>
    <dgm:cxn modelId="{73F07A13-00C4-4129-B46A-5DDB071D2CDD}" type="presParOf" srcId="{652E8AFF-2587-40AB-AB40-F4D8BB5E94E8}" destId="{5380C491-D2E5-4461-A70E-542F60CFCD66}" srcOrd="0" destOrd="0" presId="urn:microsoft.com/office/officeart/2005/8/layout/hierarchy1"/>
    <dgm:cxn modelId="{FFB7A3FB-2876-427E-A8B6-1B3199AF3612}" type="presParOf" srcId="{5380C491-D2E5-4461-A70E-542F60CFCD66}" destId="{973CFDF3-8584-4847-B20C-5D84154EEEE2}" srcOrd="0" destOrd="0" presId="urn:microsoft.com/office/officeart/2005/8/layout/hierarchy1"/>
    <dgm:cxn modelId="{BCCBB2C0-90D0-4168-A777-5FFF7B138D10}" type="presParOf" srcId="{5380C491-D2E5-4461-A70E-542F60CFCD66}" destId="{613F121A-8344-4D40-9E01-53BCD93D0D49}" srcOrd="1" destOrd="0" presId="urn:microsoft.com/office/officeart/2005/8/layout/hierarchy1"/>
    <dgm:cxn modelId="{74ED756C-5D24-446F-8838-390E579BA7C2}" type="presParOf" srcId="{652E8AFF-2587-40AB-AB40-F4D8BB5E94E8}" destId="{76277DC3-CF25-45F2-8850-57461B66F9FF}" srcOrd="1" destOrd="0" presId="urn:microsoft.com/office/officeart/2005/8/layout/hierarchy1"/>
    <dgm:cxn modelId="{60773DDD-9D76-4070-AD56-1DCF872BC9A0}" type="presParOf" srcId="{501BDC67-70D8-4A8F-A974-EEA45DBB49C8}" destId="{A2DC9F10-B3B6-4DD9-A959-F0DDE79C4897}" srcOrd="4" destOrd="0" presId="urn:microsoft.com/office/officeart/2005/8/layout/hierarchy1"/>
    <dgm:cxn modelId="{0D2CFA19-FADB-4957-A589-80D48B46FA8B}" type="presParOf" srcId="{501BDC67-70D8-4A8F-A974-EEA45DBB49C8}" destId="{9218B319-5207-4C16-818C-E44121543813}" srcOrd="5" destOrd="0" presId="urn:microsoft.com/office/officeart/2005/8/layout/hierarchy1"/>
    <dgm:cxn modelId="{AEFF2488-EBB1-41F5-9E7A-E74ACF490CE8}" type="presParOf" srcId="{9218B319-5207-4C16-818C-E44121543813}" destId="{9AB839A5-E651-483D-BD86-260DBD8FDA06}" srcOrd="0" destOrd="0" presId="urn:microsoft.com/office/officeart/2005/8/layout/hierarchy1"/>
    <dgm:cxn modelId="{F5A6C54E-BBC4-45A2-B2E5-61EF43CEF8A9}" type="presParOf" srcId="{9AB839A5-E651-483D-BD86-260DBD8FDA06}" destId="{BD31B46B-2B41-4A7D-97AE-AF98FA283149}" srcOrd="0" destOrd="0" presId="urn:microsoft.com/office/officeart/2005/8/layout/hierarchy1"/>
    <dgm:cxn modelId="{C382F665-08F0-4A22-B4FB-0F8E8ED3FC74}" type="presParOf" srcId="{9AB839A5-E651-483D-BD86-260DBD8FDA06}" destId="{CD757D36-9C4E-4169-BB2F-A794B26AB7CC}" srcOrd="1" destOrd="0" presId="urn:microsoft.com/office/officeart/2005/8/layout/hierarchy1"/>
    <dgm:cxn modelId="{B5FFA7C2-3E35-4040-AD03-803E441526D3}" type="presParOf" srcId="{9218B319-5207-4C16-818C-E44121543813}" destId="{77F4EACF-82E0-4073-8641-173162423A18}" srcOrd="1" destOrd="0" presId="urn:microsoft.com/office/officeart/2005/8/layout/hierarchy1"/>
    <dgm:cxn modelId="{F27904D3-EE81-47A8-A2F6-A9F517D476C8}" type="presParOf" srcId="{501BDC67-70D8-4A8F-A974-EEA45DBB49C8}" destId="{32121217-0874-461A-A7CE-6580C58E880A}" srcOrd="6" destOrd="0" presId="urn:microsoft.com/office/officeart/2005/8/layout/hierarchy1"/>
    <dgm:cxn modelId="{4452636E-5768-4E16-A3BE-A6AC69E8102B}" type="presParOf" srcId="{501BDC67-70D8-4A8F-A974-EEA45DBB49C8}" destId="{55B9A117-1476-4BD6-AE2D-DD42E4B4E371}" srcOrd="7" destOrd="0" presId="urn:microsoft.com/office/officeart/2005/8/layout/hierarchy1"/>
    <dgm:cxn modelId="{5C08AC59-36EF-411D-B826-CF324783EC9C}" type="presParOf" srcId="{55B9A117-1476-4BD6-AE2D-DD42E4B4E371}" destId="{38517AEE-9ACA-4775-B746-81F35CF0FF82}" srcOrd="0" destOrd="0" presId="urn:microsoft.com/office/officeart/2005/8/layout/hierarchy1"/>
    <dgm:cxn modelId="{82F7B6B0-6075-4B71-A554-888304C8CC0F}" type="presParOf" srcId="{38517AEE-9ACA-4775-B746-81F35CF0FF82}" destId="{E02F165A-CC4A-4E9B-8074-A23CAAF16399}" srcOrd="0" destOrd="0" presId="urn:microsoft.com/office/officeart/2005/8/layout/hierarchy1"/>
    <dgm:cxn modelId="{7AE5114F-48C8-4A83-B39C-7840708CD28A}" type="presParOf" srcId="{38517AEE-9ACA-4775-B746-81F35CF0FF82}" destId="{668FE07B-D3D9-4483-8A34-9B63B7A2E48E}" srcOrd="1" destOrd="0" presId="urn:microsoft.com/office/officeart/2005/8/layout/hierarchy1"/>
    <dgm:cxn modelId="{983CFC26-0FF8-40C6-A3B2-A01BB40CB164}" type="presParOf" srcId="{55B9A117-1476-4BD6-AE2D-DD42E4B4E371}" destId="{BFD5D119-4091-4970-8E98-49B1F5718069}" srcOrd="1" destOrd="0" presId="urn:microsoft.com/office/officeart/2005/8/layout/hierarchy1"/>
    <dgm:cxn modelId="{CFFA4FF6-1F29-49A1-9435-D6EEB034CF83}" type="presParOf" srcId="{501BDC67-70D8-4A8F-A974-EEA45DBB49C8}" destId="{C77EC8D1-3CE7-4EA3-B7D9-740EE713051B}" srcOrd="8" destOrd="0" presId="urn:microsoft.com/office/officeart/2005/8/layout/hierarchy1"/>
    <dgm:cxn modelId="{5F2BACE4-4C43-4F7F-AA04-27F95C052E11}" type="presParOf" srcId="{501BDC67-70D8-4A8F-A974-EEA45DBB49C8}" destId="{A3D8BE23-95E0-4FB6-A669-AD91381199D6}" srcOrd="9" destOrd="0" presId="urn:microsoft.com/office/officeart/2005/8/layout/hierarchy1"/>
    <dgm:cxn modelId="{F9AC0285-F858-4DFE-AE95-F68BD42428D7}" type="presParOf" srcId="{A3D8BE23-95E0-4FB6-A669-AD91381199D6}" destId="{8F3B3221-0DFC-46B3-830A-ABACF691013A}" srcOrd="0" destOrd="0" presId="urn:microsoft.com/office/officeart/2005/8/layout/hierarchy1"/>
    <dgm:cxn modelId="{114C389B-D032-45A4-9B7E-0426EF240A73}" type="presParOf" srcId="{8F3B3221-0DFC-46B3-830A-ABACF691013A}" destId="{FF0E513B-4DB8-49C7-8B60-49B3EA1AA9F4}" srcOrd="0" destOrd="0" presId="urn:microsoft.com/office/officeart/2005/8/layout/hierarchy1"/>
    <dgm:cxn modelId="{6C1CDD6D-7E93-49EA-9F43-DC6439331A12}" type="presParOf" srcId="{8F3B3221-0DFC-46B3-830A-ABACF691013A}" destId="{74BF236E-2948-4CCA-B50A-FEB9E7B2C70C}" srcOrd="1" destOrd="0" presId="urn:microsoft.com/office/officeart/2005/8/layout/hierarchy1"/>
    <dgm:cxn modelId="{DCBF2BC5-CBD4-45CE-A680-B09864EF2F35}" type="presParOf" srcId="{A3D8BE23-95E0-4FB6-A669-AD91381199D6}" destId="{B2C0706F-52F1-4E4B-97F3-1FF746D76FB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89B2212-A87F-4522-BE67-27D3614BC79B}" type="doc">
      <dgm:prSet loTypeId="urn:microsoft.com/office/officeart/2005/8/layout/hierarchy1" loCatId="hierarchy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7B1260B-9878-463D-BB57-2AEC9603425C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en-US" b="1" dirty="0">
              <a:effectLst/>
            </a:rPr>
            <a:t>President/CEO</a:t>
          </a:r>
        </a:p>
      </dgm:t>
    </dgm:pt>
    <dgm:pt modelId="{AFAE792C-EB6B-4D91-9C47-19811DB11504}" type="parTrans" cxnId="{13DB627A-80D1-416C-9780-85463142B9FD}">
      <dgm:prSet/>
      <dgm:spPr/>
      <dgm:t>
        <a:bodyPr/>
        <a:lstStyle/>
        <a:p>
          <a:endParaRPr lang="en-US"/>
        </a:p>
      </dgm:t>
    </dgm:pt>
    <dgm:pt modelId="{A2B76E5F-CA43-43CA-A805-E04554808F56}" type="sibTrans" cxnId="{13DB627A-80D1-416C-9780-85463142B9FD}">
      <dgm:prSet/>
      <dgm:spPr/>
      <dgm:t>
        <a:bodyPr/>
        <a:lstStyle/>
        <a:p>
          <a:endParaRPr lang="en-US"/>
        </a:p>
      </dgm:t>
    </dgm:pt>
    <dgm:pt modelId="{15157301-5782-4740-A384-B5B367AAEC14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en-US" b="1" dirty="0">
              <a:effectLst/>
            </a:rPr>
            <a:t>Vice President Marketing</a:t>
          </a:r>
        </a:p>
      </dgm:t>
    </dgm:pt>
    <dgm:pt modelId="{7B2007AF-D1FF-48E4-95F2-18F7057BE764}" type="parTrans" cxnId="{FC50B534-E6B5-4F0A-9F62-3EC4A0BAE885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E6702487-C391-4954-A3DF-875341977471}" type="sibTrans" cxnId="{FC50B534-E6B5-4F0A-9F62-3EC4A0BAE885}">
      <dgm:prSet/>
      <dgm:spPr/>
      <dgm:t>
        <a:bodyPr/>
        <a:lstStyle/>
        <a:p>
          <a:endParaRPr lang="en-US"/>
        </a:p>
      </dgm:t>
    </dgm:pt>
    <dgm:pt modelId="{75DB2850-C566-4A91-99AA-D76F4ECE6A9A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en-US" b="1" dirty="0">
              <a:effectLst/>
            </a:rPr>
            <a:t>Executive Vice President</a:t>
          </a:r>
        </a:p>
      </dgm:t>
    </dgm:pt>
    <dgm:pt modelId="{12CD1F68-9792-4B3F-9B82-714836CC6681}" type="parTrans" cxnId="{F51EDEA8-2038-4ECD-A91D-D40A38DD6478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6175FD5B-DBF8-4A14-AEC0-542DBC6A8696}" type="sibTrans" cxnId="{F51EDEA8-2038-4ECD-A91D-D40A38DD6478}">
      <dgm:prSet/>
      <dgm:spPr/>
      <dgm:t>
        <a:bodyPr/>
        <a:lstStyle/>
        <a:p>
          <a:endParaRPr lang="en-US"/>
        </a:p>
      </dgm:t>
    </dgm:pt>
    <dgm:pt modelId="{9AF6C378-F6A0-4634-A584-0D849BB63336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en-US" b="1" dirty="0">
              <a:effectLst/>
            </a:rPr>
            <a:t>Vice President Finance</a:t>
          </a:r>
        </a:p>
      </dgm:t>
    </dgm:pt>
    <dgm:pt modelId="{685F2338-9A87-4CE8-BD73-F854F7D4E5D9}" type="parTrans" cxnId="{C71B42CF-12B7-4485-A693-844AC98617B6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508027C0-A574-4E12-9445-582DDC6736C9}" type="sibTrans" cxnId="{C71B42CF-12B7-4485-A693-844AC98617B6}">
      <dgm:prSet/>
      <dgm:spPr/>
      <dgm:t>
        <a:bodyPr/>
        <a:lstStyle/>
        <a:p>
          <a:endParaRPr lang="en-US"/>
        </a:p>
      </dgm:t>
    </dgm:pt>
    <dgm:pt modelId="{0C416C2A-786B-43DC-8B13-286EACF08B8E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en-US" b="1" dirty="0">
              <a:effectLst/>
            </a:rPr>
            <a:t>Vice President Engineering</a:t>
          </a:r>
        </a:p>
      </dgm:t>
    </dgm:pt>
    <dgm:pt modelId="{95A77E0E-D74D-410E-9E71-DD0D172FCEF9}" type="parTrans" cxnId="{484A9660-71F6-4F61-8F77-9E83541E8E7B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309AC4E0-5996-4695-AE0D-A4E4BE682FD7}" type="sibTrans" cxnId="{484A9660-71F6-4F61-8F77-9E83541E8E7B}">
      <dgm:prSet/>
      <dgm:spPr/>
      <dgm:t>
        <a:bodyPr/>
        <a:lstStyle/>
        <a:p>
          <a:endParaRPr lang="en-US"/>
        </a:p>
      </dgm:t>
    </dgm:pt>
    <dgm:pt modelId="{4129A42A-EC4E-4254-A2BF-CD3C5C3F3501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en-US" b="1" dirty="0">
              <a:effectLst/>
            </a:rPr>
            <a:t>Vice President Manufacturing</a:t>
          </a:r>
        </a:p>
      </dgm:t>
    </dgm:pt>
    <dgm:pt modelId="{FF39CBB6-CA8E-4BEF-A14B-3D7AEE103A10}" type="parTrans" cxnId="{5567A3A3-8E31-43EA-A45F-DFE250061F47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83F48333-E8C6-47A9-9068-937DB88E4CFF}" type="sibTrans" cxnId="{5567A3A3-8E31-43EA-A45F-DFE250061F47}">
      <dgm:prSet/>
      <dgm:spPr/>
      <dgm:t>
        <a:bodyPr/>
        <a:lstStyle/>
        <a:p>
          <a:endParaRPr lang="en-US"/>
        </a:p>
      </dgm:t>
    </dgm:pt>
    <dgm:pt modelId="{D2E56E2A-D020-4931-B843-FBE0D7C01CF0}">
      <dgm:prSet phldrT="[Text]"/>
      <dgm:spPr>
        <a:solidFill>
          <a:srgbClr val="FFFF00">
            <a:alpha val="90000"/>
          </a:srgbClr>
        </a:solidFill>
        <a:ln>
          <a:solidFill>
            <a:schemeClr val="tx1"/>
          </a:solidFill>
        </a:ln>
      </dgm:spPr>
      <dgm:t>
        <a:bodyPr/>
        <a:lstStyle/>
        <a:p>
          <a:r>
            <a:rPr lang="en-US" b="1" dirty="0">
              <a:solidFill>
                <a:srgbClr val="C00000"/>
              </a:solidFill>
              <a:effectLst/>
            </a:rPr>
            <a:t>Director of Purchasing</a:t>
          </a:r>
        </a:p>
      </dgm:t>
    </dgm:pt>
    <dgm:pt modelId="{997ECD58-462F-4088-B225-0D68AB6112F1}" type="parTrans" cxnId="{8BEC7A04-B43A-40A9-B4AE-D48D1512FF0D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7145CFC9-6539-44C1-AF05-C7F2999A507C}" type="sibTrans" cxnId="{8BEC7A04-B43A-40A9-B4AE-D48D1512FF0D}">
      <dgm:prSet/>
      <dgm:spPr/>
      <dgm:t>
        <a:bodyPr/>
        <a:lstStyle/>
        <a:p>
          <a:endParaRPr lang="en-US"/>
        </a:p>
      </dgm:t>
    </dgm:pt>
    <dgm:pt modelId="{3C804A57-3A1D-49EF-9DCB-F39840D43F0A}" type="pres">
      <dgm:prSet presAssocID="{289B2212-A87F-4522-BE67-27D3614BC79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825EC357-0C63-456C-87CE-0FD9B6982173}" type="pres">
      <dgm:prSet presAssocID="{A7B1260B-9878-463D-BB57-2AEC9603425C}" presName="hierRoot1" presStyleCnt="0"/>
      <dgm:spPr/>
    </dgm:pt>
    <dgm:pt modelId="{89BA7AE4-9648-455B-B6DA-74AAC71918C5}" type="pres">
      <dgm:prSet presAssocID="{A7B1260B-9878-463D-BB57-2AEC9603425C}" presName="composite" presStyleCnt="0"/>
      <dgm:spPr/>
    </dgm:pt>
    <dgm:pt modelId="{3406BEEB-998C-4CEC-9010-FB409880E46F}" type="pres">
      <dgm:prSet presAssocID="{A7B1260B-9878-463D-BB57-2AEC9603425C}" presName="background" presStyleLbl="node0" presStyleIdx="0" presStyleCnt="1"/>
      <dgm:spPr>
        <a:solidFill>
          <a:srgbClr val="FFC000"/>
        </a:solidFill>
      </dgm:spPr>
    </dgm:pt>
    <dgm:pt modelId="{BB319D08-B7A3-41DE-9020-1DF00D21822B}" type="pres">
      <dgm:prSet presAssocID="{A7B1260B-9878-463D-BB57-2AEC9603425C}" presName="text" presStyleLbl="fgAcc0" presStyleIdx="0" presStyleCnt="1">
        <dgm:presLayoutVars>
          <dgm:chPref val="3"/>
        </dgm:presLayoutVars>
      </dgm:prSet>
      <dgm:spPr/>
    </dgm:pt>
    <dgm:pt modelId="{42A4D471-A495-4A02-8A2B-EAF5DE027C08}" type="pres">
      <dgm:prSet presAssocID="{A7B1260B-9878-463D-BB57-2AEC9603425C}" presName="hierChild2" presStyleCnt="0"/>
      <dgm:spPr/>
    </dgm:pt>
    <dgm:pt modelId="{1A69F3F4-87BC-4DCB-A577-53E18C1A0FFF}" type="pres">
      <dgm:prSet presAssocID="{12CD1F68-9792-4B3F-9B82-714836CC6681}" presName="Name10" presStyleLbl="parChTrans1D2" presStyleIdx="0" presStyleCnt="1"/>
      <dgm:spPr/>
    </dgm:pt>
    <dgm:pt modelId="{33A9177A-0E90-4241-85E6-60D901716F03}" type="pres">
      <dgm:prSet presAssocID="{75DB2850-C566-4A91-99AA-D76F4ECE6A9A}" presName="hierRoot2" presStyleCnt="0"/>
      <dgm:spPr/>
    </dgm:pt>
    <dgm:pt modelId="{E6B0B2CA-0530-4C52-9C0F-E8D351A2CBE2}" type="pres">
      <dgm:prSet presAssocID="{75DB2850-C566-4A91-99AA-D76F4ECE6A9A}" presName="composite2" presStyleCnt="0"/>
      <dgm:spPr/>
    </dgm:pt>
    <dgm:pt modelId="{D14CFD56-0B64-46CA-877D-595BCF9C7FD3}" type="pres">
      <dgm:prSet presAssocID="{75DB2850-C566-4A91-99AA-D76F4ECE6A9A}" presName="background2" presStyleLbl="node2" presStyleIdx="0" presStyleCnt="1"/>
      <dgm:spPr>
        <a:solidFill>
          <a:srgbClr val="FFC000"/>
        </a:solidFill>
      </dgm:spPr>
    </dgm:pt>
    <dgm:pt modelId="{432C0AC0-DE42-40D6-B162-60E2CB3328B0}" type="pres">
      <dgm:prSet presAssocID="{75DB2850-C566-4A91-99AA-D76F4ECE6A9A}" presName="text2" presStyleLbl="fgAcc2" presStyleIdx="0" presStyleCnt="1">
        <dgm:presLayoutVars>
          <dgm:chPref val="3"/>
        </dgm:presLayoutVars>
      </dgm:prSet>
      <dgm:spPr/>
    </dgm:pt>
    <dgm:pt modelId="{501BDC67-70D8-4A8F-A974-EEA45DBB49C8}" type="pres">
      <dgm:prSet presAssocID="{75DB2850-C566-4A91-99AA-D76F4ECE6A9A}" presName="hierChild3" presStyleCnt="0"/>
      <dgm:spPr/>
    </dgm:pt>
    <dgm:pt modelId="{C7794ED1-B33F-4354-B18D-7654DAAE76E8}" type="pres">
      <dgm:prSet presAssocID="{7B2007AF-D1FF-48E4-95F2-18F7057BE764}" presName="Name17" presStyleLbl="parChTrans1D3" presStyleIdx="0" presStyleCnt="4"/>
      <dgm:spPr/>
    </dgm:pt>
    <dgm:pt modelId="{94C1646A-84A1-450A-B03B-2690AF722974}" type="pres">
      <dgm:prSet presAssocID="{15157301-5782-4740-A384-B5B367AAEC14}" presName="hierRoot3" presStyleCnt="0"/>
      <dgm:spPr/>
    </dgm:pt>
    <dgm:pt modelId="{793E40FF-EBF3-4C3C-B5BC-52359657FDB6}" type="pres">
      <dgm:prSet presAssocID="{15157301-5782-4740-A384-B5B367AAEC14}" presName="composite3" presStyleCnt="0"/>
      <dgm:spPr/>
    </dgm:pt>
    <dgm:pt modelId="{ED1C08CE-C643-4CC0-96BE-FFE6450A7970}" type="pres">
      <dgm:prSet presAssocID="{15157301-5782-4740-A384-B5B367AAEC14}" presName="background3" presStyleLbl="node3" presStyleIdx="0" presStyleCnt="4"/>
      <dgm:spPr>
        <a:solidFill>
          <a:srgbClr val="FFC000"/>
        </a:solidFill>
      </dgm:spPr>
    </dgm:pt>
    <dgm:pt modelId="{AB2D428A-81F8-410A-A238-068F26ED62E9}" type="pres">
      <dgm:prSet presAssocID="{15157301-5782-4740-A384-B5B367AAEC14}" presName="text3" presStyleLbl="fgAcc3" presStyleIdx="0" presStyleCnt="4">
        <dgm:presLayoutVars>
          <dgm:chPref val="3"/>
        </dgm:presLayoutVars>
      </dgm:prSet>
      <dgm:spPr/>
    </dgm:pt>
    <dgm:pt modelId="{89A05B65-52A5-4368-B10A-C39B45F64FFF}" type="pres">
      <dgm:prSet presAssocID="{15157301-5782-4740-A384-B5B367AAEC14}" presName="hierChild4" presStyleCnt="0"/>
      <dgm:spPr/>
    </dgm:pt>
    <dgm:pt modelId="{B46068CF-F050-4920-AEEF-DBC5E6C3D8ED}" type="pres">
      <dgm:prSet presAssocID="{685F2338-9A87-4CE8-BD73-F854F7D4E5D9}" presName="Name17" presStyleLbl="parChTrans1D3" presStyleIdx="1" presStyleCnt="4"/>
      <dgm:spPr/>
    </dgm:pt>
    <dgm:pt modelId="{652E8AFF-2587-40AB-AB40-F4D8BB5E94E8}" type="pres">
      <dgm:prSet presAssocID="{9AF6C378-F6A0-4634-A584-0D849BB63336}" presName="hierRoot3" presStyleCnt="0"/>
      <dgm:spPr/>
    </dgm:pt>
    <dgm:pt modelId="{5380C491-D2E5-4461-A70E-542F60CFCD66}" type="pres">
      <dgm:prSet presAssocID="{9AF6C378-F6A0-4634-A584-0D849BB63336}" presName="composite3" presStyleCnt="0"/>
      <dgm:spPr/>
    </dgm:pt>
    <dgm:pt modelId="{973CFDF3-8584-4847-B20C-5D84154EEEE2}" type="pres">
      <dgm:prSet presAssocID="{9AF6C378-F6A0-4634-A584-0D849BB63336}" presName="background3" presStyleLbl="node3" presStyleIdx="1" presStyleCnt="4"/>
      <dgm:spPr>
        <a:solidFill>
          <a:srgbClr val="FFC000"/>
        </a:solidFill>
      </dgm:spPr>
    </dgm:pt>
    <dgm:pt modelId="{613F121A-8344-4D40-9E01-53BCD93D0D49}" type="pres">
      <dgm:prSet presAssocID="{9AF6C378-F6A0-4634-A584-0D849BB63336}" presName="text3" presStyleLbl="fgAcc3" presStyleIdx="1" presStyleCnt="4">
        <dgm:presLayoutVars>
          <dgm:chPref val="3"/>
        </dgm:presLayoutVars>
      </dgm:prSet>
      <dgm:spPr/>
    </dgm:pt>
    <dgm:pt modelId="{76277DC3-CF25-45F2-8850-57461B66F9FF}" type="pres">
      <dgm:prSet presAssocID="{9AF6C378-F6A0-4634-A584-0D849BB63336}" presName="hierChild4" presStyleCnt="0"/>
      <dgm:spPr/>
    </dgm:pt>
    <dgm:pt modelId="{32121217-0874-461A-A7CE-6580C58E880A}" type="pres">
      <dgm:prSet presAssocID="{95A77E0E-D74D-410E-9E71-DD0D172FCEF9}" presName="Name17" presStyleLbl="parChTrans1D3" presStyleIdx="2" presStyleCnt="4"/>
      <dgm:spPr/>
    </dgm:pt>
    <dgm:pt modelId="{55B9A117-1476-4BD6-AE2D-DD42E4B4E371}" type="pres">
      <dgm:prSet presAssocID="{0C416C2A-786B-43DC-8B13-286EACF08B8E}" presName="hierRoot3" presStyleCnt="0"/>
      <dgm:spPr/>
    </dgm:pt>
    <dgm:pt modelId="{38517AEE-9ACA-4775-B746-81F35CF0FF82}" type="pres">
      <dgm:prSet presAssocID="{0C416C2A-786B-43DC-8B13-286EACF08B8E}" presName="composite3" presStyleCnt="0"/>
      <dgm:spPr/>
    </dgm:pt>
    <dgm:pt modelId="{E02F165A-CC4A-4E9B-8074-A23CAAF16399}" type="pres">
      <dgm:prSet presAssocID="{0C416C2A-786B-43DC-8B13-286EACF08B8E}" presName="background3" presStyleLbl="node3" presStyleIdx="2" presStyleCnt="4"/>
      <dgm:spPr>
        <a:solidFill>
          <a:srgbClr val="FFC000"/>
        </a:solidFill>
      </dgm:spPr>
    </dgm:pt>
    <dgm:pt modelId="{668FE07B-D3D9-4483-8A34-9B63B7A2E48E}" type="pres">
      <dgm:prSet presAssocID="{0C416C2A-786B-43DC-8B13-286EACF08B8E}" presName="text3" presStyleLbl="fgAcc3" presStyleIdx="2" presStyleCnt="4">
        <dgm:presLayoutVars>
          <dgm:chPref val="3"/>
        </dgm:presLayoutVars>
      </dgm:prSet>
      <dgm:spPr/>
    </dgm:pt>
    <dgm:pt modelId="{BFD5D119-4091-4970-8E98-49B1F5718069}" type="pres">
      <dgm:prSet presAssocID="{0C416C2A-786B-43DC-8B13-286EACF08B8E}" presName="hierChild4" presStyleCnt="0"/>
      <dgm:spPr/>
    </dgm:pt>
    <dgm:pt modelId="{C77EC8D1-3CE7-4EA3-B7D9-740EE713051B}" type="pres">
      <dgm:prSet presAssocID="{FF39CBB6-CA8E-4BEF-A14B-3D7AEE103A10}" presName="Name17" presStyleLbl="parChTrans1D3" presStyleIdx="3" presStyleCnt="4"/>
      <dgm:spPr/>
    </dgm:pt>
    <dgm:pt modelId="{A3D8BE23-95E0-4FB6-A669-AD91381199D6}" type="pres">
      <dgm:prSet presAssocID="{4129A42A-EC4E-4254-A2BF-CD3C5C3F3501}" presName="hierRoot3" presStyleCnt="0"/>
      <dgm:spPr/>
    </dgm:pt>
    <dgm:pt modelId="{8F3B3221-0DFC-46B3-830A-ABACF691013A}" type="pres">
      <dgm:prSet presAssocID="{4129A42A-EC4E-4254-A2BF-CD3C5C3F3501}" presName="composite3" presStyleCnt="0"/>
      <dgm:spPr/>
    </dgm:pt>
    <dgm:pt modelId="{FF0E513B-4DB8-49C7-8B60-49B3EA1AA9F4}" type="pres">
      <dgm:prSet presAssocID="{4129A42A-EC4E-4254-A2BF-CD3C5C3F3501}" presName="background3" presStyleLbl="node3" presStyleIdx="3" presStyleCnt="4"/>
      <dgm:spPr>
        <a:solidFill>
          <a:srgbClr val="FFC000"/>
        </a:solidFill>
      </dgm:spPr>
    </dgm:pt>
    <dgm:pt modelId="{74BF236E-2948-4CCA-B50A-FEB9E7B2C70C}" type="pres">
      <dgm:prSet presAssocID="{4129A42A-EC4E-4254-A2BF-CD3C5C3F3501}" presName="text3" presStyleLbl="fgAcc3" presStyleIdx="3" presStyleCnt="4">
        <dgm:presLayoutVars>
          <dgm:chPref val="3"/>
        </dgm:presLayoutVars>
      </dgm:prSet>
      <dgm:spPr/>
    </dgm:pt>
    <dgm:pt modelId="{B2C0706F-52F1-4E4B-97F3-1FF746D76FB9}" type="pres">
      <dgm:prSet presAssocID="{4129A42A-EC4E-4254-A2BF-CD3C5C3F3501}" presName="hierChild4" presStyleCnt="0"/>
      <dgm:spPr/>
    </dgm:pt>
    <dgm:pt modelId="{7B3F8762-6380-41DA-BCC4-8EBCBB147081}" type="pres">
      <dgm:prSet presAssocID="{997ECD58-462F-4088-B225-0D68AB6112F1}" presName="Name23" presStyleLbl="parChTrans1D4" presStyleIdx="0" presStyleCnt="1"/>
      <dgm:spPr/>
    </dgm:pt>
    <dgm:pt modelId="{83F4AB4D-BB86-4481-B785-D356F0F97199}" type="pres">
      <dgm:prSet presAssocID="{D2E56E2A-D020-4931-B843-FBE0D7C01CF0}" presName="hierRoot4" presStyleCnt="0"/>
      <dgm:spPr/>
    </dgm:pt>
    <dgm:pt modelId="{3597DA97-9D21-44BA-8F01-411EE00730A7}" type="pres">
      <dgm:prSet presAssocID="{D2E56E2A-D020-4931-B843-FBE0D7C01CF0}" presName="composite4" presStyleCnt="0"/>
      <dgm:spPr/>
    </dgm:pt>
    <dgm:pt modelId="{EBB22242-5E4E-447C-9676-D222B65C3DC2}" type="pres">
      <dgm:prSet presAssocID="{D2E56E2A-D020-4931-B843-FBE0D7C01CF0}" presName="background4" presStyleLbl="node4" presStyleIdx="0" presStyleCnt="1"/>
      <dgm:spPr>
        <a:solidFill>
          <a:srgbClr val="FFC000"/>
        </a:solidFill>
      </dgm:spPr>
    </dgm:pt>
    <dgm:pt modelId="{2D9B0E7E-B762-455E-ADE2-6FDBCD8BC097}" type="pres">
      <dgm:prSet presAssocID="{D2E56E2A-D020-4931-B843-FBE0D7C01CF0}" presName="text4" presStyleLbl="fgAcc4" presStyleIdx="0" presStyleCnt="1">
        <dgm:presLayoutVars>
          <dgm:chPref val="3"/>
        </dgm:presLayoutVars>
      </dgm:prSet>
      <dgm:spPr/>
    </dgm:pt>
    <dgm:pt modelId="{28282591-3CA4-4D25-B7C1-4C51544E2FCC}" type="pres">
      <dgm:prSet presAssocID="{D2E56E2A-D020-4931-B843-FBE0D7C01CF0}" presName="hierChild5" presStyleCnt="0"/>
      <dgm:spPr/>
    </dgm:pt>
  </dgm:ptLst>
  <dgm:cxnLst>
    <dgm:cxn modelId="{01F7BA09-2AE1-4ACD-A87E-2B33F1F105A3}" type="presOf" srcId="{A7B1260B-9878-463D-BB57-2AEC9603425C}" destId="{BB319D08-B7A3-41DE-9020-1DF00D21822B}" srcOrd="0" destOrd="0" presId="urn:microsoft.com/office/officeart/2005/8/layout/hierarchy1"/>
    <dgm:cxn modelId="{63AC4932-30FC-4387-B0B6-473623885F47}" type="presOf" srcId="{12CD1F68-9792-4B3F-9B82-714836CC6681}" destId="{1A69F3F4-87BC-4DCB-A577-53E18C1A0FFF}" srcOrd="0" destOrd="0" presId="urn:microsoft.com/office/officeart/2005/8/layout/hierarchy1"/>
    <dgm:cxn modelId="{91A85783-7BEF-487C-8077-D0056A3330F9}" type="presOf" srcId="{D2E56E2A-D020-4931-B843-FBE0D7C01CF0}" destId="{2D9B0E7E-B762-455E-ADE2-6FDBCD8BC097}" srcOrd="0" destOrd="0" presId="urn:microsoft.com/office/officeart/2005/8/layout/hierarchy1"/>
    <dgm:cxn modelId="{79D7B9DE-980C-4EB0-8905-45301BE86A25}" type="presOf" srcId="{15157301-5782-4740-A384-B5B367AAEC14}" destId="{AB2D428A-81F8-410A-A238-068F26ED62E9}" srcOrd="0" destOrd="0" presId="urn:microsoft.com/office/officeart/2005/8/layout/hierarchy1"/>
    <dgm:cxn modelId="{484A9660-71F6-4F61-8F77-9E83541E8E7B}" srcId="{75DB2850-C566-4A91-99AA-D76F4ECE6A9A}" destId="{0C416C2A-786B-43DC-8B13-286EACF08B8E}" srcOrd="2" destOrd="0" parTransId="{95A77E0E-D74D-410E-9E71-DD0D172FCEF9}" sibTransId="{309AC4E0-5996-4695-AE0D-A4E4BE682FD7}"/>
    <dgm:cxn modelId="{F51EDEA8-2038-4ECD-A91D-D40A38DD6478}" srcId="{A7B1260B-9878-463D-BB57-2AEC9603425C}" destId="{75DB2850-C566-4A91-99AA-D76F4ECE6A9A}" srcOrd="0" destOrd="0" parTransId="{12CD1F68-9792-4B3F-9B82-714836CC6681}" sibTransId="{6175FD5B-DBF8-4A14-AEC0-542DBC6A8696}"/>
    <dgm:cxn modelId="{41D8EA5C-C6CA-4AF2-BBFC-971C91EA3BE9}" type="presOf" srcId="{95A77E0E-D74D-410E-9E71-DD0D172FCEF9}" destId="{32121217-0874-461A-A7CE-6580C58E880A}" srcOrd="0" destOrd="0" presId="urn:microsoft.com/office/officeart/2005/8/layout/hierarchy1"/>
    <dgm:cxn modelId="{B166C9B9-B20C-41CC-9B63-3C99315D28E8}" type="presOf" srcId="{9AF6C378-F6A0-4634-A584-0D849BB63336}" destId="{613F121A-8344-4D40-9E01-53BCD93D0D49}" srcOrd="0" destOrd="0" presId="urn:microsoft.com/office/officeart/2005/8/layout/hierarchy1"/>
    <dgm:cxn modelId="{136BBB05-5B6C-4F61-99AC-DDAD357C6C68}" type="presOf" srcId="{997ECD58-462F-4088-B225-0D68AB6112F1}" destId="{7B3F8762-6380-41DA-BCC4-8EBCBB147081}" srcOrd="0" destOrd="0" presId="urn:microsoft.com/office/officeart/2005/8/layout/hierarchy1"/>
    <dgm:cxn modelId="{99F818F1-CB87-47DF-AAF8-E93F7DB71307}" type="presOf" srcId="{7B2007AF-D1FF-48E4-95F2-18F7057BE764}" destId="{C7794ED1-B33F-4354-B18D-7654DAAE76E8}" srcOrd="0" destOrd="0" presId="urn:microsoft.com/office/officeart/2005/8/layout/hierarchy1"/>
    <dgm:cxn modelId="{79907191-F3C4-4B92-A54F-A6A19AA3D4A0}" type="presOf" srcId="{289B2212-A87F-4522-BE67-27D3614BC79B}" destId="{3C804A57-3A1D-49EF-9DCB-F39840D43F0A}" srcOrd="0" destOrd="0" presId="urn:microsoft.com/office/officeart/2005/8/layout/hierarchy1"/>
    <dgm:cxn modelId="{8BEC7A04-B43A-40A9-B4AE-D48D1512FF0D}" srcId="{4129A42A-EC4E-4254-A2BF-CD3C5C3F3501}" destId="{D2E56E2A-D020-4931-B843-FBE0D7C01CF0}" srcOrd="0" destOrd="0" parTransId="{997ECD58-462F-4088-B225-0D68AB6112F1}" sibTransId="{7145CFC9-6539-44C1-AF05-C7F2999A507C}"/>
    <dgm:cxn modelId="{85151938-05BB-4232-ACEC-099509C8D025}" type="presOf" srcId="{0C416C2A-786B-43DC-8B13-286EACF08B8E}" destId="{668FE07B-D3D9-4483-8A34-9B63B7A2E48E}" srcOrd="0" destOrd="0" presId="urn:microsoft.com/office/officeart/2005/8/layout/hierarchy1"/>
    <dgm:cxn modelId="{C71B42CF-12B7-4485-A693-844AC98617B6}" srcId="{75DB2850-C566-4A91-99AA-D76F4ECE6A9A}" destId="{9AF6C378-F6A0-4634-A584-0D849BB63336}" srcOrd="1" destOrd="0" parTransId="{685F2338-9A87-4CE8-BD73-F854F7D4E5D9}" sibTransId="{508027C0-A574-4E12-9445-582DDC6736C9}"/>
    <dgm:cxn modelId="{FC50B534-E6B5-4F0A-9F62-3EC4A0BAE885}" srcId="{75DB2850-C566-4A91-99AA-D76F4ECE6A9A}" destId="{15157301-5782-4740-A384-B5B367AAEC14}" srcOrd="0" destOrd="0" parTransId="{7B2007AF-D1FF-48E4-95F2-18F7057BE764}" sibTransId="{E6702487-C391-4954-A3DF-875341977471}"/>
    <dgm:cxn modelId="{05B22F25-DB5E-47C4-9806-07A33F3E0457}" type="presOf" srcId="{4129A42A-EC4E-4254-A2BF-CD3C5C3F3501}" destId="{74BF236E-2948-4CCA-B50A-FEB9E7B2C70C}" srcOrd="0" destOrd="0" presId="urn:microsoft.com/office/officeart/2005/8/layout/hierarchy1"/>
    <dgm:cxn modelId="{BE8852D8-E4BA-4B88-90A0-04170DBB3DBB}" type="presOf" srcId="{75DB2850-C566-4A91-99AA-D76F4ECE6A9A}" destId="{432C0AC0-DE42-40D6-B162-60E2CB3328B0}" srcOrd="0" destOrd="0" presId="urn:microsoft.com/office/officeart/2005/8/layout/hierarchy1"/>
    <dgm:cxn modelId="{A944C5B0-AEAE-499B-90A2-19E2A45B8DAF}" type="presOf" srcId="{685F2338-9A87-4CE8-BD73-F854F7D4E5D9}" destId="{B46068CF-F050-4920-AEEF-DBC5E6C3D8ED}" srcOrd="0" destOrd="0" presId="urn:microsoft.com/office/officeart/2005/8/layout/hierarchy1"/>
    <dgm:cxn modelId="{84C34B12-FBCC-429F-B6FC-1D290643B2FA}" type="presOf" srcId="{FF39CBB6-CA8E-4BEF-A14B-3D7AEE103A10}" destId="{C77EC8D1-3CE7-4EA3-B7D9-740EE713051B}" srcOrd="0" destOrd="0" presId="urn:microsoft.com/office/officeart/2005/8/layout/hierarchy1"/>
    <dgm:cxn modelId="{5567A3A3-8E31-43EA-A45F-DFE250061F47}" srcId="{75DB2850-C566-4A91-99AA-D76F4ECE6A9A}" destId="{4129A42A-EC4E-4254-A2BF-CD3C5C3F3501}" srcOrd="3" destOrd="0" parTransId="{FF39CBB6-CA8E-4BEF-A14B-3D7AEE103A10}" sibTransId="{83F48333-E8C6-47A9-9068-937DB88E4CFF}"/>
    <dgm:cxn modelId="{13DB627A-80D1-416C-9780-85463142B9FD}" srcId="{289B2212-A87F-4522-BE67-27D3614BC79B}" destId="{A7B1260B-9878-463D-BB57-2AEC9603425C}" srcOrd="0" destOrd="0" parTransId="{AFAE792C-EB6B-4D91-9C47-19811DB11504}" sibTransId="{A2B76E5F-CA43-43CA-A805-E04554808F56}"/>
    <dgm:cxn modelId="{F7135812-1824-4624-A252-CA03B9CEC1A2}" type="presParOf" srcId="{3C804A57-3A1D-49EF-9DCB-F39840D43F0A}" destId="{825EC357-0C63-456C-87CE-0FD9B6982173}" srcOrd="0" destOrd="0" presId="urn:microsoft.com/office/officeart/2005/8/layout/hierarchy1"/>
    <dgm:cxn modelId="{5BDFAFEE-3D8E-4ECC-9313-6D3DC06BFA0C}" type="presParOf" srcId="{825EC357-0C63-456C-87CE-0FD9B6982173}" destId="{89BA7AE4-9648-455B-B6DA-74AAC71918C5}" srcOrd="0" destOrd="0" presId="urn:microsoft.com/office/officeart/2005/8/layout/hierarchy1"/>
    <dgm:cxn modelId="{75411CDD-4E1E-4E08-A1C4-111D9E3AB4EC}" type="presParOf" srcId="{89BA7AE4-9648-455B-B6DA-74AAC71918C5}" destId="{3406BEEB-998C-4CEC-9010-FB409880E46F}" srcOrd="0" destOrd="0" presId="urn:microsoft.com/office/officeart/2005/8/layout/hierarchy1"/>
    <dgm:cxn modelId="{AC24565C-C17C-47FF-A0C1-42DBDA20AE1C}" type="presParOf" srcId="{89BA7AE4-9648-455B-B6DA-74AAC71918C5}" destId="{BB319D08-B7A3-41DE-9020-1DF00D21822B}" srcOrd="1" destOrd="0" presId="urn:microsoft.com/office/officeart/2005/8/layout/hierarchy1"/>
    <dgm:cxn modelId="{151D1AA8-8FA4-4979-A4AB-8E5D1BBF8E18}" type="presParOf" srcId="{825EC357-0C63-456C-87CE-0FD9B6982173}" destId="{42A4D471-A495-4A02-8A2B-EAF5DE027C08}" srcOrd="1" destOrd="0" presId="urn:microsoft.com/office/officeart/2005/8/layout/hierarchy1"/>
    <dgm:cxn modelId="{41A47929-47A7-46F1-9B38-82EC04BE6E96}" type="presParOf" srcId="{42A4D471-A495-4A02-8A2B-EAF5DE027C08}" destId="{1A69F3F4-87BC-4DCB-A577-53E18C1A0FFF}" srcOrd="0" destOrd="0" presId="urn:microsoft.com/office/officeart/2005/8/layout/hierarchy1"/>
    <dgm:cxn modelId="{A72DD036-4500-4A91-AC26-FB9222ED273E}" type="presParOf" srcId="{42A4D471-A495-4A02-8A2B-EAF5DE027C08}" destId="{33A9177A-0E90-4241-85E6-60D901716F03}" srcOrd="1" destOrd="0" presId="urn:microsoft.com/office/officeart/2005/8/layout/hierarchy1"/>
    <dgm:cxn modelId="{CDDCEA46-68D3-4205-9C25-735DC8B89B32}" type="presParOf" srcId="{33A9177A-0E90-4241-85E6-60D901716F03}" destId="{E6B0B2CA-0530-4C52-9C0F-E8D351A2CBE2}" srcOrd="0" destOrd="0" presId="urn:microsoft.com/office/officeart/2005/8/layout/hierarchy1"/>
    <dgm:cxn modelId="{659454B2-2C32-4E49-8083-1A9D3C4CC33C}" type="presParOf" srcId="{E6B0B2CA-0530-4C52-9C0F-E8D351A2CBE2}" destId="{D14CFD56-0B64-46CA-877D-595BCF9C7FD3}" srcOrd="0" destOrd="0" presId="urn:microsoft.com/office/officeart/2005/8/layout/hierarchy1"/>
    <dgm:cxn modelId="{C80911FE-5385-4FF8-AB02-7BCD6C8A337E}" type="presParOf" srcId="{E6B0B2CA-0530-4C52-9C0F-E8D351A2CBE2}" destId="{432C0AC0-DE42-40D6-B162-60E2CB3328B0}" srcOrd="1" destOrd="0" presId="urn:microsoft.com/office/officeart/2005/8/layout/hierarchy1"/>
    <dgm:cxn modelId="{69F9510D-9943-49F7-ABE6-9F96A5EAE9DA}" type="presParOf" srcId="{33A9177A-0E90-4241-85E6-60D901716F03}" destId="{501BDC67-70D8-4A8F-A974-EEA45DBB49C8}" srcOrd="1" destOrd="0" presId="urn:microsoft.com/office/officeart/2005/8/layout/hierarchy1"/>
    <dgm:cxn modelId="{773EFB79-5B48-4188-B59B-024A1598F819}" type="presParOf" srcId="{501BDC67-70D8-4A8F-A974-EEA45DBB49C8}" destId="{C7794ED1-B33F-4354-B18D-7654DAAE76E8}" srcOrd="0" destOrd="0" presId="urn:microsoft.com/office/officeart/2005/8/layout/hierarchy1"/>
    <dgm:cxn modelId="{365AF395-40B9-44F1-A8AD-E1665CA2FCC9}" type="presParOf" srcId="{501BDC67-70D8-4A8F-A974-EEA45DBB49C8}" destId="{94C1646A-84A1-450A-B03B-2690AF722974}" srcOrd="1" destOrd="0" presId="urn:microsoft.com/office/officeart/2005/8/layout/hierarchy1"/>
    <dgm:cxn modelId="{62182EC0-3B4C-4758-B51E-40E35F0B9DC7}" type="presParOf" srcId="{94C1646A-84A1-450A-B03B-2690AF722974}" destId="{793E40FF-EBF3-4C3C-B5BC-52359657FDB6}" srcOrd="0" destOrd="0" presId="urn:microsoft.com/office/officeart/2005/8/layout/hierarchy1"/>
    <dgm:cxn modelId="{CA6294AB-386B-44C9-B2C2-3EC5D314AB1B}" type="presParOf" srcId="{793E40FF-EBF3-4C3C-B5BC-52359657FDB6}" destId="{ED1C08CE-C643-4CC0-96BE-FFE6450A7970}" srcOrd="0" destOrd="0" presId="urn:microsoft.com/office/officeart/2005/8/layout/hierarchy1"/>
    <dgm:cxn modelId="{1EDAB52B-B549-4938-8458-5812DD6EE2E2}" type="presParOf" srcId="{793E40FF-EBF3-4C3C-B5BC-52359657FDB6}" destId="{AB2D428A-81F8-410A-A238-068F26ED62E9}" srcOrd="1" destOrd="0" presId="urn:microsoft.com/office/officeart/2005/8/layout/hierarchy1"/>
    <dgm:cxn modelId="{B23D8349-62E8-46F9-9B47-A9BD105C6070}" type="presParOf" srcId="{94C1646A-84A1-450A-B03B-2690AF722974}" destId="{89A05B65-52A5-4368-B10A-C39B45F64FFF}" srcOrd="1" destOrd="0" presId="urn:microsoft.com/office/officeart/2005/8/layout/hierarchy1"/>
    <dgm:cxn modelId="{E589EE44-5423-4327-B9F8-B61B98022A64}" type="presParOf" srcId="{501BDC67-70D8-4A8F-A974-EEA45DBB49C8}" destId="{B46068CF-F050-4920-AEEF-DBC5E6C3D8ED}" srcOrd="2" destOrd="0" presId="urn:microsoft.com/office/officeart/2005/8/layout/hierarchy1"/>
    <dgm:cxn modelId="{65EF5D83-21C2-480C-8CBD-B69C3BD19909}" type="presParOf" srcId="{501BDC67-70D8-4A8F-A974-EEA45DBB49C8}" destId="{652E8AFF-2587-40AB-AB40-F4D8BB5E94E8}" srcOrd="3" destOrd="0" presId="urn:microsoft.com/office/officeart/2005/8/layout/hierarchy1"/>
    <dgm:cxn modelId="{8075A286-9FFA-4F7E-83E5-F8B9FFE43CDC}" type="presParOf" srcId="{652E8AFF-2587-40AB-AB40-F4D8BB5E94E8}" destId="{5380C491-D2E5-4461-A70E-542F60CFCD66}" srcOrd="0" destOrd="0" presId="urn:microsoft.com/office/officeart/2005/8/layout/hierarchy1"/>
    <dgm:cxn modelId="{1881FF48-0550-43FB-9DD5-7EF973785EDF}" type="presParOf" srcId="{5380C491-D2E5-4461-A70E-542F60CFCD66}" destId="{973CFDF3-8584-4847-B20C-5D84154EEEE2}" srcOrd="0" destOrd="0" presId="urn:microsoft.com/office/officeart/2005/8/layout/hierarchy1"/>
    <dgm:cxn modelId="{BC27F2F1-4CCD-4ADC-858B-74753A6966AC}" type="presParOf" srcId="{5380C491-D2E5-4461-A70E-542F60CFCD66}" destId="{613F121A-8344-4D40-9E01-53BCD93D0D49}" srcOrd="1" destOrd="0" presId="urn:microsoft.com/office/officeart/2005/8/layout/hierarchy1"/>
    <dgm:cxn modelId="{2B01113D-DEAB-417C-AABB-3BABFBC4DAF8}" type="presParOf" srcId="{652E8AFF-2587-40AB-AB40-F4D8BB5E94E8}" destId="{76277DC3-CF25-45F2-8850-57461B66F9FF}" srcOrd="1" destOrd="0" presId="urn:microsoft.com/office/officeart/2005/8/layout/hierarchy1"/>
    <dgm:cxn modelId="{9A984481-2880-46C7-B506-006C4BF3D5D8}" type="presParOf" srcId="{501BDC67-70D8-4A8F-A974-EEA45DBB49C8}" destId="{32121217-0874-461A-A7CE-6580C58E880A}" srcOrd="4" destOrd="0" presId="urn:microsoft.com/office/officeart/2005/8/layout/hierarchy1"/>
    <dgm:cxn modelId="{7A99B01E-191F-4186-902A-A9B5EE884F55}" type="presParOf" srcId="{501BDC67-70D8-4A8F-A974-EEA45DBB49C8}" destId="{55B9A117-1476-4BD6-AE2D-DD42E4B4E371}" srcOrd="5" destOrd="0" presId="urn:microsoft.com/office/officeart/2005/8/layout/hierarchy1"/>
    <dgm:cxn modelId="{359727E6-67C3-4F32-BFC0-9AFCB5E7FBCA}" type="presParOf" srcId="{55B9A117-1476-4BD6-AE2D-DD42E4B4E371}" destId="{38517AEE-9ACA-4775-B746-81F35CF0FF82}" srcOrd="0" destOrd="0" presId="urn:microsoft.com/office/officeart/2005/8/layout/hierarchy1"/>
    <dgm:cxn modelId="{FA755105-7483-47E6-8689-85175A5EF607}" type="presParOf" srcId="{38517AEE-9ACA-4775-B746-81F35CF0FF82}" destId="{E02F165A-CC4A-4E9B-8074-A23CAAF16399}" srcOrd="0" destOrd="0" presId="urn:microsoft.com/office/officeart/2005/8/layout/hierarchy1"/>
    <dgm:cxn modelId="{A33EF5F6-E2C5-41B7-98D9-8CE3DFB5A63F}" type="presParOf" srcId="{38517AEE-9ACA-4775-B746-81F35CF0FF82}" destId="{668FE07B-D3D9-4483-8A34-9B63B7A2E48E}" srcOrd="1" destOrd="0" presId="urn:microsoft.com/office/officeart/2005/8/layout/hierarchy1"/>
    <dgm:cxn modelId="{EF66E837-B543-4166-85E1-0CC6A608D105}" type="presParOf" srcId="{55B9A117-1476-4BD6-AE2D-DD42E4B4E371}" destId="{BFD5D119-4091-4970-8E98-49B1F5718069}" srcOrd="1" destOrd="0" presId="urn:microsoft.com/office/officeart/2005/8/layout/hierarchy1"/>
    <dgm:cxn modelId="{DF349DB6-1412-4CB5-ACC5-CF2831CE0FB7}" type="presParOf" srcId="{501BDC67-70D8-4A8F-A974-EEA45DBB49C8}" destId="{C77EC8D1-3CE7-4EA3-B7D9-740EE713051B}" srcOrd="6" destOrd="0" presId="urn:microsoft.com/office/officeart/2005/8/layout/hierarchy1"/>
    <dgm:cxn modelId="{636444B5-7FA6-43AE-AF55-98F66C663A5C}" type="presParOf" srcId="{501BDC67-70D8-4A8F-A974-EEA45DBB49C8}" destId="{A3D8BE23-95E0-4FB6-A669-AD91381199D6}" srcOrd="7" destOrd="0" presId="urn:microsoft.com/office/officeart/2005/8/layout/hierarchy1"/>
    <dgm:cxn modelId="{4971F020-716C-48FD-AD1C-4FFD3C9F1F6D}" type="presParOf" srcId="{A3D8BE23-95E0-4FB6-A669-AD91381199D6}" destId="{8F3B3221-0DFC-46B3-830A-ABACF691013A}" srcOrd="0" destOrd="0" presId="urn:microsoft.com/office/officeart/2005/8/layout/hierarchy1"/>
    <dgm:cxn modelId="{1C1D2CE5-80A3-4D4A-AD91-79ABC379F45B}" type="presParOf" srcId="{8F3B3221-0DFC-46B3-830A-ABACF691013A}" destId="{FF0E513B-4DB8-49C7-8B60-49B3EA1AA9F4}" srcOrd="0" destOrd="0" presId="urn:microsoft.com/office/officeart/2005/8/layout/hierarchy1"/>
    <dgm:cxn modelId="{E9CE8E9A-96C9-40EC-BA31-3FD5E4B475E5}" type="presParOf" srcId="{8F3B3221-0DFC-46B3-830A-ABACF691013A}" destId="{74BF236E-2948-4CCA-B50A-FEB9E7B2C70C}" srcOrd="1" destOrd="0" presId="urn:microsoft.com/office/officeart/2005/8/layout/hierarchy1"/>
    <dgm:cxn modelId="{42F39BEB-8D61-420B-8D3D-16014CACF8D4}" type="presParOf" srcId="{A3D8BE23-95E0-4FB6-A669-AD91381199D6}" destId="{B2C0706F-52F1-4E4B-97F3-1FF746D76FB9}" srcOrd="1" destOrd="0" presId="urn:microsoft.com/office/officeart/2005/8/layout/hierarchy1"/>
    <dgm:cxn modelId="{7063848F-E357-4E3C-8CA3-254EA433A6C7}" type="presParOf" srcId="{B2C0706F-52F1-4E4B-97F3-1FF746D76FB9}" destId="{7B3F8762-6380-41DA-BCC4-8EBCBB147081}" srcOrd="0" destOrd="0" presId="urn:microsoft.com/office/officeart/2005/8/layout/hierarchy1"/>
    <dgm:cxn modelId="{D1549018-6C56-4D25-AFA0-EE98D8818BA9}" type="presParOf" srcId="{B2C0706F-52F1-4E4B-97F3-1FF746D76FB9}" destId="{83F4AB4D-BB86-4481-B785-D356F0F97199}" srcOrd="1" destOrd="0" presId="urn:microsoft.com/office/officeart/2005/8/layout/hierarchy1"/>
    <dgm:cxn modelId="{E03C468A-B794-4147-9208-B07AE7F19110}" type="presParOf" srcId="{83F4AB4D-BB86-4481-B785-D356F0F97199}" destId="{3597DA97-9D21-44BA-8F01-411EE00730A7}" srcOrd="0" destOrd="0" presId="urn:microsoft.com/office/officeart/2005/8/layout/hierarchy1"/>
    <dgm:cxn modelId="{CE60CE6F-D38B-48A8-B8CC-CDC71FFFB609}" type="presParOf" srcId="{3597DA97-9D21-44BA-8F01-411EE00730A7}" destId="{EBB22242-5E4E-447C-9676-D222B65C3DC2}" srcOrd="0" destOrd="0" presId="urn:microsoft.com/office/officeart/2005/8/layout/hierarchy1"/>
    <dgm:cxn modelId="{6D7AA6A1-49E0-4FD1-AD6C-ACE9A4FFB372}" type="presParOf" srcId="{3597DA97-9D21-44BA-8F01-411EE00730A7}" destId="{2D9B0E7E-B762-455E-ADE2-6FDBCD8BC097}" srcOrd="1" destOrd="0" presId="urn:microsoft.com/office/officeart/2005/8/layout/hierarchy1"/>
    <dgm:cxn modelId="{A58E76E8-7251-478C-BBE1-96E3E403A5A0}" type="presParOf" srcId="{83F4AB4D-BB86-4481-B785-D356F0F97199}" destId="{28282591-3CA4-4D25-B7C1-4C51544E2FCC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89B2212-A87F-4522-BE67-27D3614BC79B}" type="doc">
      <dgm:prSet loTypeId="urn:microsoft.com/office/officeart/2005/8/layout/hierarchy1" loCatId="hierarchy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7B1260B-9878-463D-BB57-2AEC9603425C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en-US" b="1" dirty="0">
              <a:effectLst/>
            </a:rPr>
            <a:t>President/CEO</a:t>
          </a:r>
        </a:p>
      </dgm:t>
    </dgm:pt>
    <dgm:pt modelId="{AFAE792C-EB6B-4D91-9C47-19811DB11504}" type="parTrans" cxnId="{13DB627A-80D1-416C-9780-85463142B9FD}">
      <dgm:prSet/>
      <dgm:spPr/>
      <dgm:t>
        <a:bodyPr/>
        <a:lstStyle/>
        <a:p>
          <a:endParaRPr lang="en-US"/>
        </a:p>
      </dgm:t>
    </dgm:pt>
    <dgm:pt modelId="{A2B76E5F-CA43-43CA-A805-E04554808F56}" type="sibTrans" cxnId="{13DB627A-80D1-416C-9780-85463142B9FD}">
      <dgm:prSet/>
      <dgm:spPr/>
      <dgm:t>
        <a:bodyPr/>
        <a:lstStyle/>
        <a:p>
          <a:endParaRPr lang="en-US"/>
        </a:p>
      </dgm:t>
    </dgm:pt>
    <dgm:pt modelId="{15157301-5782-4740-A384-B5B367AAEC14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en-US" b="1" dirty="0">
              <a:effectLst/>
            </a:rPr>
            <a:t>Vice President Marketing</a:t>
          </a:r>
        </a:p>
      </dgm:t>
    </dgm:pt>
    <dgm:pt modelId="{7B2007AF-D1FF-48E4-95F2-18F7057BE764}" type="parTrans" cxnId="{FC50B534-E6B5-4F0A-9F62-3EC4A0BAE885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E6702487-C391-4954-A3DF-875341977471}" type="sibTrans" cxnId="{FC50B534-E6B5-4F0A-9F62-3EC4A0BAE885}">
      <dgm:prSet/>
      <dgm:spPr/>
      <dgm:t>
        <a:bodyPr/>
        <a:lstStyle/>
        <a:p>
          <a:endParaRPr lang="en-US"/>
        </a:p>
      </dgm:t>
    </dgm:pt>
    <dgm:pt modelId="{75DB2850-C566-4A91-99AA-D76F4ECE6A9A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en-US" b="1" dirty="0">
              <a:effectLst/>
            </a:rPr>
            <a:t>Executive Vice President</a:t>
          </a:r>
        </a:p>
      </dgm:t>
    </dgm:pt>
    <dgm:pt modelId="{12CD1F68-9792-4B3F-9B82-714836CC6681}" type="parTrans" cxnId="{F51EDEA8-2038-4ECD-A91D-D40A38DD6478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6175FD5B-DBF8-4A14-AEC0-542DBC6A8696}" type="sibTrans" cxnId="{F51EDEA8-2038-4ECD-A91D-D40A38DD6478}">
      <dgm:prSet/>
      <dgm:spPr/>
      <dgm:t>
        <a:bodyPr/>
        <a:lstStyle/>
        <a:p>
          <a:endParaRPr lang="en-US"/>
        </a:p>
      </dgm:t>
    </dgm:pt>
    <dgm:pt modelId="{9AF6C378-F6A0-4634-A584-0D849BB63336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en-US" b="1" dirty="0">
              <a:effectLst/>
            </a:rPr>
            <a:t>Vice President Finance</a:t>
          </a:r>
        </a:p>
      </dgm:t>
    </dgm:pt>
    <dgm:pt modelId="{685F2338-9A87-4CE8-BD73-F854F7D4E5D9}" type="parTrans" cxnId="{C71B42CF-12B7-4485-A693-844AC98617B6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508027C0-A574-4E12-9445-582DDC6736C9}" type="sibTrans" cxnId="{C71B42CF-12B7-4485-A693-844AC98617B6}">
      <dgm:prSet/>
      <dgm:spPr/>
      <dgm:t>
        <a:bodyPr/>
        <a:lstStyle/>
        <a:p>
          <a:endParaRPr lang="en-US"/>
        </a:p>
      </dgm:t>
    </dgm:pt>
    <dgm:pt modelId="{0C416C2A-786B-43DC-8B13-286EACF08B8E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en-US" b="1" dirty="0">
              <a:effectLst/>
            </a:rPr>
            <a:t>Vice President Engineering</a:t>
          </a:r>
        </a:p>
      </dgm:t>
    </dgm:pt>
    <dgm:pt modelId="{95A77E0E-D74D-410E-9E71-DD0D172FCEF9}" type="parTrans" cxnId="{484A9660-71F6-4F61-8F77-9E83541E8E7B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309AC4E0-5996-4695-AE0D-A4E4BE682FD7}" type="sibTrans" cxnId="{484A9660-71F6-4F61-8F77-9E83541E8E7B}">
      <dgm:prSet/>
      <dgm:spPr/>
      <dgm:t>
        <a:bodyPr/>
        <a:lstStyle/>
        <a:p>
          <a:endParaRPr lang="en-US"/>
        </a:p>
      </dgm:t>
    </dgm:pt>
    <dgm:pt modelId="{4129A42A-EC4E-4254-A2BF-CD3C5C3F3501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en-US" b="1" dirty="0">
              <a:effectLst/>
            </a:rPr>
            <a:t>Vice President Operations</a:t>
          </a:r>
        </a:p>
      </dgm:t>
    </dgm:pt>
    <dgm:pt modelId="{FF39CBB6-CA8E-4BEF-A14B-3D7AEE103A10}" type="parTrans" cxnId="{5567A3A3-8E31-43EA-A45F-DFE250061F47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83F48333-E8C6-47A9-9068-937DB88E4CFF}" type="sibTrans" cxnId="{5567A3A3-8E31-43EA-A45F-DFE250061F47}">
      <dgm:prSet/>
      <dgm:spPr/>
      <dgm:t>
        <a:bodyPr/>
        <a:lstStyle/>
        <a:p>
          <a:endParaRPr lang="en-US"/>
        </a:p>
      </dgm:t>
    </dgm:pt>
    <dgm:pt modelId="{D2E56E2A-D020-4931-B843-FBE0D7C01CF0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en-US" b="1" dirty="0">
              <a:effectLst/>
            </a:rPr>
            <a:t>Director of Materials Management</a:t>
          </a:r>
        </a:p>
      </dgm:t>
    </dgm:pt>
    <dgm:pt modelId="{997ECD58-462F-4088-B225-0D68AB6112F1}" type="parTrans" cxnId="{8BEC7A04-B43A-40A9-B4AE-D48D1512FF0D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7145CFC9-6539-44C1-AF05-C7F2999A507C}" type="sibTrans" cxnId="{8BEC7A04-B43A-40A9-B4AE-D48D1512FF0D}">
      <dgm:prSet/>
      <dgm:spPr/>
      <dgm:t>
        <a:bodyPr/>
        <a:lstStyle/>
        <a:p>
          <a:endParaRPr lang="en-US"/>
        </a:p>
      </dgm:t>
    </dgm:pt>
    <dgm:pt modelId="{B3FBB43B-D1A7-41A5-9DE1-BC38939EB39A}">
      <dgm:prSet phldrT="[Text]"/>
      <dgm:spPr>
        <a:solidFill>
          <a:srgbClr val="FFFF00">
            <a:alpha val="90000"/>
          </a:srgbClr>
        </a:solidFill>
        <a:ln>
          <a:solidFill>
            <a:schemeClr val="tx1"/>
          </a:solidFill>
        </a:ln>
      </dgm:spPr>
      <dgm:t>
        <a:bodyPr/>
        <a:lstStyle/>
        <a:p>
          <a:r>
            <a:rPr lang="en-US" b="1" dirty="0">
              <a:solidFill>
                <a:srgbClr val="C00000"/>
              </a:solidFill>
              <a:effectLst/>
            </a:rPr>
            <a:t>Purchasing Manager</a:t>
          </a:r>
        </a:p>
      </dgm:t>
    </dgm:pt>
    <dgm:pt modelId="{E521A667-274C-491A-8B8D-59DE13F85576}" type="parTrans" cxnId="{63E268A0-0E43-4140-8D44-F3F253973D5F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A4E89C9D-0B26-4FBF-8B4A-737C4312C985}" type="sibTrans" cxnId="{63E268A0-0E43-4140-8D44-F3F253973D5F}">
      <dgm:prSet/>
      <dgm:spPr/>
      <dgm:t>
        <a:bodyPr/>
        <a:lstStyle/>
        <a:p>
          <a:endParaRPr lang="en-US"/>
        </a:p>
      </dgm:t>
    </dgm:pt>
    <dgm:pt modelId="{3C804A57-3A1D-49EF-9DCB-F39840D43F0A}" type="pres">
      <dgm:prSet presAssocID="{289B2212-A87F-4522-BE67-27D3614BC79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825EC357-0C63-456C-87CE-0FD9B6982173}" type="pres">
      <dgm:prSet presAssocID="{A7B1260B-9878-463D-BB57-2AEC9603425C}" presName="hierRoot1" presStyleCnt="0"/>
      <dgm:spPr/>
    </dgm:pt>
    <dgm:pt modelId="{89BA7AE4-9648-455B-B6DA-74AAC71918C5}" type="pres">
      <dgm:prSet presAssocID="{A7B1260B-9878-463D-BB57-2AEC9603425C}" presName="composite" presStyleCnt="0"/>
      <dgm:spPr/>
    </dgm:pt>
    <dgm:pt modelId="{3406BEEB-998C-4CEC-9010-FB409880E46F}" type="pres">
      <dgm:prSet presAssocID="{A7B1260B-9878-463D-BB57-2AEC9603425C}" presName="background" presStyleLbl="node0" presStyleIdx="0" presStyleCnt="1"/>
      <dgm:spPr>
        <a:solidFill>
          <a:srgbClr val="FFC000"/>
        </a:solidFill>
      </dgm:spPr>
    </dgm:pt>
    <dgm:pt modelId="{BB319D08-B7A3-41DE-9020-1DF00D21822B}" type="pres">
      <dgm:prSet presAssocID="{A7B1260B-9878-463D-BB57-2AEC9603425C}" presName="text" presStyleLbl="fgAcc0" presStyleIdx="0" presStyleCnt="1">
        <dgm:presLayoutVars>
          <dgm:chPref val="3"/>
        </dgm:presLayoutVars>
      </dgm:prSet>
      <dgm:spPr/>
    </dgm:pt>
    <dgm:pt modelId="{42A4D471-A495-4A02-8A2B-EAF5DE027C08}" type="pres">
      <dgm:prSet presAssocID="{A7B1260B-9878-463D-BB57-2AEC9603425C}" presName="hierChild2" presStyleCnt="0"/>
      <dgm:spPr/>
    </dgm:pt>
    <dgm:pt modelId="{1A69F3F4-87BC-4DCB-A577-53E18C1A0FFF}" type="pres">
      <dgm:prSet presAssocID="{12CD1F68-9792-4B3F-9B82-714836CC6681}" presName="Name10" presStyleLbl="parChTrans1D2" presStyleIdx="0" presStyleCnt="1"/>
      <dgm:spPr/>
    </dgm:pt>
    <dgm:pt modelId="{33A9177A-0E90-4241-85E6-60D901716F03}" type="pres">
      <dgm:prSet presAssocID="{75DB2850-C566-4A91-99AA-D76F4ECE6A9A}" presName="hierRoot2" presStyleCnt="0"/>
      <dgm:spPr/>
    </dgm:pt>
    <dgm:pt modelId="{E6B0B2CA-0530-4C52-9C0F-E8D351A2CBE2}" type="pres">
      <dgm:prSet presAssocID="{75DB2850-C566-4A91-99AA-D76F4ECE6A9A}" presName="composite2" presStyleCnt="0"/>
      <dgm:spPr/>
    </dgm:pt>
    <dgm:pt modelId="{D14CFD56-0B64-46CA-877D-595BCF9C7FD3}" type="pres">
      <dgm:prSet presAssocID="{75DB2850-C566-4A91-99AA-D76F4ECE6A9A}" presName="background2" presStyleLbl="node2" presStyleIdx="0" presStyleCnt="1"/>
      <dgm:spPr>
        <a:solidFill>
          <a:srgbClr val="FFC000"/>
        </a:solidFill>
      </dgm:spPr>
    </dgm:pt>
    <dgm:pt modelId="{432C0AC0-DE42-40D6-B162-60E2CB3328B0}" type="pres">
      <dgm:prSet presAssocID="{75DB2850-C566-4A91-99AA-D76F4ECE6A9A}" presName="text2" presStyleLbl="fgAcc2" presStyleIdx="0" presStyleCnt="1">
        <dgm:presLayoutVars>
          <dgm:chPref val="3"/>
        </dgm:presLayoutVars>
      </dgm:prSet>
      <dgm:spPr/>
    </dgm:pt>
    <dgm:pt modelId="{501BDC67-70D8-4A8F-A974-EEA45DBB49C8}" type="pres">
      <dgm:prSet presAssocID="{75DB2850-C566-4A91-99AA-D76F4ECE6A9A}" presName="hierChild3" presStyleCnt="0"/>
      <dgm:spPr/>
    </dgm:pt>
    <dgm:pt modelId="{C7794ED1-B33F-4354-B18D-7654DAAE76E8}" type="pres">
      <dgm:prSet presAssocID="{7B2007AF-D1FF-48E4-95F2-18F7057BE764}" presName="Name17" presStyleLbl="parChTrans1D3" presStyleIdx="0" presStyleCnt="4"/>
      <dgm:spPr/>
    </dgm:pt>
    <dgm:pt modelId="{94C1646A-84A1-450A-B03B-2690AF722974}" type="pres">
      <dgm:prSet presAssocID="{15157301-5782-4740-A384-B5B367AAEC14}" presName="hierRoot3" presStyleCnt="0"/>
      <dgm:spPr/>
    </dgm:pt>
    <dgm:pt modelId="{793E40FF-EBF3-4C3C-B5BC-52359657FDB6}" type="pres">
      <dgm:prSet presAssocID="{15157301-5782-4740-A384-B5B367AAEC14}" presName="composite3" presStyleCnt="0"/>
      <dgm:spPr/>
    </dgm:pt>
    <dgm:pt modelId="{ED1C08CE-C643-4CC0-96BE-FFE6450A7970}" type="pres">
      <dgm:prSet presAssocID="{15157301-5782-4740-A384-B5B367AAEC14}" presName="background3" presStyleLbl="node3" presStyleIdx="0" presStyleCnt="4"/>
      <dgm:spPr>
        <a:solidFill>
          <a:srgbClr val="FFC000"/>
        </a:solidFill>
      </dgm:spPr>
    </dgm:pt>
    <dgm:pt modelId="{AB2D428A-81F8-410A-A238-068F26ED62E9}" type="pres">
      <dgm:prSet presAssocID="{15157301-5782-4740-A384-B5B367AAEC14}" presName="text3" presStyleLbl="fgAcc3" presStyleIdx="0" presStyleCnt="4">
        <dgm:presLayoutVars>
          <dgm:chPref val="3"/>
        </dgm:presLayoutVars>
      </dgm:prSet>
      <dgm:spPr/>
    </dgm:pt>
    <dgm:pt modelId="{89A05B65-52A5-4368-B10A-C39B45F64FFF}" type="pres">
      <dgm:prSet presAssocID="{15157301-5782-4740-A384-B5B367AAEC14}" presName="hierChild4" presStyleCnt="0"/>
      <dgm:spPr/>
    </dgm:pt>
    <dgm:pt modelId="{B46068CF-F050-4920-AEEF-DBC5E6C3D8ED}" type="pres">
      <dgm:prSet presAssocID="{685F2338-9A87-4CE8-BD73-F854F7D4E5D9}" presName="Name17" presStyleLbl="parChTrans1D3" presStyleIdx="1" presStyleCnt="4"/>
      <dgm:spPr/>
    </dgm:pt>
    <dgm:pt modelId="{652E8AFF-2587-40AB-AB40-F4D8BB5E94E8}" type="pres">
      <dgm:prSet presAssocID="{9AF6C378-F6A0-4634-A584-0D849BB63336}" presName="hierRoot3" presStyleCnt="0"/>
      <dgm:spPr/>
    </dgm:pt>
    <dgm:pt modelId="{5380C491-D2E5-4461-A70E-542F60CFCD66}" type="pres">
      <dgm:prSet presAssocID="{9AF6C378-F6A0-4634-A584-0D849BB63336}" presName="composite3" presStyleCnt="0"/>
      <dgm:spPr/>
    </dgm:pt>
    <dgm:pt modelId="{973CFDF3-8584-4847-B20C-5D84154EEEE2}" type="pres">
      <dgm:prSet presAssocID="{9AF6C378-F6A0-4634-A584-0D849BB63336}" presName="background3" presStyleLbl="node3" presStyleIdx="1" presStyleCnt="4"/>
      <dgm:spPr>
        <a:solidFill>
          <a:srgbClr val="FFC000"/>
        </a:solidFill>
      </dgm:spPr>
    </dgm:pt>
    <dgm:pt modelId="{613F121A-8344-4D40-9E01-53BCD93D0D49}" type="pres">
      <dgm:prSet presAssocID="{9AF6C378-F6A0-4634-A584-0D849BB63336}" presName="text3" presStyleLbl="fgAcc3" presStyleIdx="1" presStyleCnt="4">
        <dgm:presLayoutVars>
          <dgm:chPref val="3"/>
        </dgm:presLayoutVars>
      </dgm:prSet>
      <dgm:spPr/>
    </dgm:pt>
    <dgm:pt modelId="{76277DC3-CF25-45F2-8850-57461B66F9FF}" type="pres">
      <dgm:prSet presAssocID="{9AF6C378-F6A0-4634-A584-0D849BB63336}" presName="hierChild4" presStyleCnt="0"/>
      <dgm:spPr/>
    </dgm:pt>
    <dgm:pt modelId="{32121217-0874-461A-A7CE-6580C58E880A}" type="pres">
      <dgm:prSet presAssocID="{95A77E0E-D74D-410E-9E71-DD0D172FCEF9}" presName="Name17" presStyleLbl="parChTrans1D3" presStyleIdx="2" presStyleCnt="4"/>
      <dgm:spPr/>
    </dgm:pt>
    <dgm:pt modelId="{55B9A117-1476-4BD6-AE2D-DD42E4B4E371}" type="pres">
      <dgm:prSet presAssocID="{0C416C2A-786B-43DC-8B13-286EACF08B8E}" presName="hierRoot3" presStyleCnt="0"/>
      <dgm:spPr/>
    </dgm:pt>
    <dgm:pt modelId="{38517AEE-9ACA-4775-B746-81F35CF0FF82}" type="pres">
      <dgm:prSet presAssocID="{0C416C2A-786B-43DC-8B13-286EACF08B8E}" presName="composite3" presStyleCnt="0"/>
      <dgm:spPr/>
    </dgm:pt>
    <dgm:pt modelId="{E02F165A-CC4A-4E9B-8074-A23CAAF16399}" type="pres">
      <dgm:prSet presAssocID="{0C416C2A-786B-43DC-8B13-286EACF08B8E}" presName="background3" presStyleLbl="node3" presStyleIdx="2" presStyleCnt="4"/>
      <dgm:spPr>
        <a:solidFill>
          <a:srgbClr val="FFC000"/>
        </a:solidFill>
      </dgm:spPr>
    </dgm:pt>
    <dgm:pt modelId="{668FE07B-D3D9-4483-8A34-9B63B7A2E48E}" type="pres">
      <dgm:prSet presAssocID="{0C416C2A-786B-43DC-8B13-286EACF08B8E}" presName="text3" presStyleLbl="fgAcc3" presStyleIdx="2" presStyleCnt="4">
        <dgm:presLayoutVars>
          <dgm:chPref val="3"/>
        </dgm:presLayoutVars>
      </dgm:prSet>
      <dgm:spPr/>
    </dgm:pt>
    <dgm:pt modelId="{BFD5D119-4091-4970-8E98-49B1F5718069}" type="pres">
      <dgm:prSet presAssocID="{0C416C2A-786B-43DC-8B13-286EACF08B8E}" presName="hierChild4" presStyleCnt="0"/>
      <dgm:spPr/>
    </dgm:pt>
    <dgm:pt modelId="{C77EC8D1-3CE7-4EA3-B7D9-740EE713051B}" type="pres">
      <dgm:prSet presAssocID="{FF39CBB6-CA8E-4BEF-A14B-3D7AEE103A10}" presName="Name17" presStyleLbl="parChTrans1D3" presStyleIdx="3" presStyleCnt="4"/>
      <dgm:spPr/>
    </dgm:pt>
    <dgm:pt modelId="{A3D8BE23-95E0-4FB6-A669-AD91381199D6}" type="pres">
      <dgm:prSet presAssocID="{4129A42A-EC4E-4254-A2BF-CD3C5C3F3501}" presName="hierRoot3" presStyleCnt="0"/>
      <dgm:spPr/>
    </dgm:pt>
    <dgm:pt modelId="{8F3B3221-0DFC-46B3-830A-ABACF691013A}" type="pres">
      <dgm:prSet presAssocID="{4129A42A-EC4E-4254-A2BF-CD3C5C3F3501}" presName="composite3" presStyleCnt="0"/>
      <dgm:spPr/>
    </dgm:pt>
    <dgm:pt modelId="{FF0E513B-4DB8-49C7-8B60-49B3EA1AA9F4}" type="pres">
      <dgm:prSet presAssocID="{4129A42A-EC4E-4254-A2BF-CD3C5C3F3501}" presName="background3" presStyleLbl="node3" presStyleIdx="3" presStyleCnt="4"/>
      <dgm:spPr>
        <a:solidFill>
          <a:srgbClr val="FFC000"/>
        </a:solidFill>
      </dgm:spPr>
    </dgm:pt>
    <dgm:pt modelId="{74BF236E-2948-4CCA-B50A-FEB9E7B2C70C}" type="pres">
      <dgm:prSet presAssocID="{4129A42A-EC4E-4254-A2BF-CD3C5C3F3501}" presName="text3" presStyleLbl="fgAcc3" presStyleIdx="3" presStyleCnt="4">
        <dgm:presLayoutVars>
          <dgm:chPref val="3"/>
        </dgm:presLayoutVars>
      </dgm:prSet>
      <dgm:spPr/>
    </dgm:pt>
    <dgm:pt modelId="{B2C0706F-52F1-4E4B-97F3-1FF746D76FB9}" type="pres">
      <dgm:prSet presAssocID="{4129A42A-EC4E-4254-A2BF-CD3C5C3F3501}" presName="hierChild4" presStyleCnt="0"/>
      <dgm:spPr/>
    </dgm:pt>
    <dgm:pt modelId="{7B3F8762-6380-41DA-BCC4-8EBCBB147081}" type="pres">
      <dgm:prSet presAssocID="{997ECD58-462F-4088-B225-0D68AB6112F1}" presName="Name23" presStyleLbl="parChTrans1D4" presStyleIdx="0" presStyleCnt="2"/>
      <dgm:spPr/>
    </dgm:pt>
    <dgm:pt modelId="{83F4AB4D-BB86-4481-B785-D356F0F97199}" type="pres">
      <dgm:prSet presAssocID="{D2E56E2A-D020-4931-B843-FBE0D7C01CF0}" presName="hierRoot4" presStyleCnt="0"/>
      <dgm:spPr/>
    </dgm:pt>
    <dgm:pt modelId="{3597DA97-9D21-44BA-8F01-411EE00730A7}" type="pres">
      <dgm:prSet presAssocID="{D2E56E2A-D020-4931-B843-FBE0D7C01CF0}" presName="composite4" presStyleCnt="0"/>
      <dgm:spPr/>
    </dgm:pt>
    <dgm:pt modelId="{EBB22242-5E4E-447C-9676-D222B65C3DC2}" type="pres">
      <dgm:prSet presAssocID="{D2E56E2A-D020-4931-B843-FBE0D7C01CF0}" presName="background4" presStyleLbl="node4" presStyleIdx="0" presStyleCnt="2"/>
      <dgm:spPr>
        <a:solidFill>
          <a:srgbClr val="FFC000"/>
        </a:solidFill>
      </dgm:spPr>
    </dgm:pt>
    <dgm:pt modelId="{2D9B0E7E-B762-455E-ADE2-6FDBCD8BC097}" type="pres">
      <dgm:prSet presAssocID="{D2E56E2A-D020-4931-B843-FBE0D7C01CF0}" presName="text4" presStyleLbl="fgAcc4" presStyleIdx="0" presStyleCnt="2">
        <dgm:presLayoutVars>
          <dgm:chPref val="3"/>
        </dgm:presLayoutVars>
      </dgm:prSet>
      <dgm:spPr/>
    </dgm:pt>
    <dgm:pt modelId="{28282591-3CA4-4D25-B7C1-4C51544E2FCC}" type="pres">
      <dgm:prSet presAssocID="{D2E56E2A-D020-4931-B843-FBE0D7C01CF0}" presName="hierChild5" presStyleCnt="0"/>
      <dgm:spPr/>
    </dgm:pt>
    <dgm:pt modelId="{789C7506-87D2-447D-8493-D6AD48F3C779}" type="pres">
      <dgm:prSet presAssocID="{E521A667-274C-491A-8B8D-59DE13F85576}" presName="Name23" presStyleLbl="parChTrans1D4" presStyleIdx="1" presStyleCnt="2"/>
      <dgm:spPr/>
    </dgm:pt>
    <dgm:pt modelId="{675CC1C8-E6BB-46EF-83B6-384656E7E785}" type="pres">
      <dgm:prSet presAssocID="{B3FBB43B-D1A7-41A5-9DE1-BC38939EB39A}" presName="hierRoot4" presStyleCnt="0"/>
      <dgm:spPr/>
    </dgm:pt>
    <dgm:pt modelId="{BDABC67E-7DEF-4669-89BC-F274E61388BD}" type="pres">
      <dgm:prSet presAssocID="{B3FBB43B-D1A7-41A5-9DE1-BC38939EB39A}" presName="composite4" presStyleCnt="0"/>
      <dgm:spPr/>
    </dgm:pt>
    <dgm:pt modelId="{7B2157AE-1BF1-4062-84C8-E6D892A95930}" type="pres">
      <dgm:prSet presAssocID="{B3FBB43B-D1A7-41A5-9DE1-BC38939EB39A}" presName="background4" presStyleLbl="node4" presStyleIdx="1" presStyleCnt="2"/>
      <dgm:spPr>
        <a:solidFill>
          <a:srgbClr val="FFC000"/>
        </a:solidFill>
      </dgm:spPr>
    </dgm:pt>
    <dgm:pt modelId="{220632B5-D2AB-4B1C-AFD8-01A8FF17E9D5}" type="pres">
      <dgm:prSet presAssocID="{B3FBB43B-D1A7-41A5-9DE1-BC38939EB39A}" presName="text4" presStyleLbl="fgAcc4" presStyleIdx="1" presStyleCnt="2">
        <dgm:presLayoutVars>
          <dgm:chPref val="3"/>
        </dgm:presLayoutVars>
      </dgm:prSet>
      <dgm:spPr/>
    </dgm:pt>
    <dgm:pt modelId="{EAFBD948-36B2-4752-8883-06FCD6B57AA4}" type="pres">
      <dgm:prSet presAssocID="{B3FBB43B-D1A7-41A5-9DE1-BC38939EB39A}" presName="hierChild5" presStyleCnt="0"/>
      <dgm:spPr/>
    </dgm:pt>
  </dgm:ptLst>
  <dgm:cxnLst>
    <dgm:cxn modelId="{F51EDEA8-2038-4ECD-A91D-D40A38DD6478}" srcId="{A7B1260B-9878-463D-BB57-2AEC9603425C}" destId="{75DB2850-C566-4A91-99AA-D76F4ECE6A9A}" srcOrd="0" destOrd="0" parTransId="{12CD1F68-9792-4B3F-9B82-714836CC6681}" sibTransId="{6175FD5B-DBF8-4A14-AEC0-542DBC6A8696}"/>
    <dgm:cxn modelId="{FC50B534-E6B5-4F0A-9F62-3EC4A0BAE885}" srcId="{75DB2850-C566-4A91-99AA-D76F4ECE6A9A}" destId="{15157301-5782-4740-A384-B5B367AAEC14}" srcOrd="0" destOrd="0" parTransId="{7B2007AF-D1FF-48E4-95F2-18F7057BE764}" sibTransId="{E6702487-C391-4954-A3DF-875341977471}"/>
    <dgm:cxn modelId="{3C75C946-B954-468E-AAD1-90EF30BAA28C}" type="presOf" srcId="{9AF6C378-F6A0-4634-A584-0D849BB63336}" destId="{613F121A-8344-4D40-9E01-53BCD93D0D49}" srcOrd="0" destOrd="0" presId="urn:microsoft.com/office/officeart/2005/8/layout/hierarchy1"/>
    <dgm:cxn modelId="{79DDD1D1-F583-4EAB-99CF-158C342B720D}" type="presOf" srcId="{7B2007AF-D1FF-48E4-95F2-18F7057BE764}" destId="{C7794ED1-B33F-4354-B18D-7654DAAE76E8}" srcOrd="0" destOrd="0" presId="urn:microsoft.com/office/officeart/2005/8/layout/hierarchy1"/>
    <dgm:cxn modelId="{3E185399-29B8-4941-AE0D-F1BF4FF622C7}" type="presOf" srcId="{B3FBB43B-D1A7-41A5-9DE1-BC38939EB39A}" destId="{220632B5-D2AB-4B1C-AFD8-01A8FF17E9D5}" srcOrd="0" destOrd="0" presId="urn:microsoft.com/office/officeart/2005/8/layout/hierarchy1"/>
    <dgm:cxn modelId="{101C0A76-C813-466E-BC98-B0EA9FA43CB7}" type="presOf" srcId="{0C416C2A-786B-43DC-8B13-286EACF08B8E}" destId="{668FE07B-D3D9-4483-8A34-9B63B7A2E48E}" srcOrd="0" destOrd="0" presId="urn:microsoft.com/office/officeart/2005/8/layout/hierarchy1"/>
    <dgm:cxn modelId="{484A9660-71F6-4F61-8F77-9E83541E8E7B}" srcId="{75DB2850-C566-4A91-99AA-D76F4ECE6A9A}" destId="{0C416C2A-786B-43DC-8B13-286EACF08B8E}" srcOrd="2" destOrd="0" parTransId="{95A77E0E-D74D-410E-9E71-DD0D172FCEF9}" sibTransId="{309AC4E0-5996-4695-AE0D-A4E4BE682FD7}"/>
    <dgm:cxn modelId="{4BECF25A-5D30-4E6E-AF59-58E7BA4826FB}" type="presOf" srcId="{95A77E0E-D74D-410E-9E71-DD0D172FCEF9}" destId="{32121217-0874-461A-A7CE-6580C58E880A}" srcOrd="0" destOrd="0" presId="urn:microsoft.com/office/officeart/2005/8/layout/hierarchy1"/>
    <dgm:cxn modelId="{4ECF6F13-FB09-4275-9D1F-64F6FC6472AC}" type="presOf" srcId="{4129A42A-EC4E-4254-A2BF-CD3C5C3F3501}" destId="{74BF236E-2948-4CCA-B50A-FEB9E7B2C70C}" srcOrd="0" destOrd="0" presId="urn:microsoft.com/office/officeart/2005/8/layout/hierarchy1"/>
    <dgm:cxn modelId="{876D52C2-815D-4397-85AA-EA3F4A50EF4E}" type="presOf" srcId="{A7B1260B-9878-463D-BB57-2AEC9603425C}" destId="{BB319D08-B7A3-41DE-9020-1DF00D21822B}" srcOrd="0" destOrd="0" presId="urn:microsoft.com/office/officeart/2005/8/layout/hierarchy1"/>
    <dgm:cxn modelId="{5567A3A3-8E31-43EA-A45F-DFE250061F47}" srcId="{75DB2850-C566-4A91-99AA-D76F4ECE6A9A}" destId="{4129A42A-EC4E-4254-A2BF-CD3C5C3F3501}" srcOrd="3" destOrd="0" parTransId="{FF39CBB6-CA8E-4BEF-A14B-3D7AEE103A10}" sibTransId="{83F48333-E8C6-47A9-9068-937DB88E4CFF}"/>
    <dgm:cxn modelId="{E4D242C3-A496-4E3C-939F-02F15DAF98AD}" type="presOf" srcId="{685F2338-9A87-4CE8-BD73-F854F7D4E5D9}" destId="{B46068CF-F050-4920-AEEF-DBC5E6C3D8ED}" srcOrd="0" destOrd="0" presId="urn:microsoft.com/office/officeart/2005/8/layout/hierarchy1"/>
    <dgm:cxn modelId="{7EB9C88D-9FDF-4D78-9860-9568A36EE9AE}" type="presOf" srcId="{D2E56E2A-D020-4931-B843-FBE0D7C01CF0}" destId="{2D9B0E7E-B762-455E-ADE2-6FDBCD8BC097}" srcOrd="0" destOrd="0" presId="urn:microsoft.com/office/officeart/2005/8/layout/hierarchy1"/>
    <dgm:cxn modelId="{ADB36489-DC33-4C91-AB9E-76F2083B7E73}" type="presOf" srcId="{E521A667-274C-491A-8B8D-59DE13F85576}" destId="{789C7506-87D2-447D-8493-D6AD48F3C779}" srcOrd="0" destOrd="0" presId="urn:microsoft.com/office/officeart/2005/8/layout/hierarchy1"/>
    <dgm:cxn modelId="{E7E57ECF-38AE-437D-B3C5-4692BA406D5F}" type="presOf" srcId="{12CD1F68-9792-4B3F-9B82-714836CC6681}" destId="{1A69F3F4-87BC-4DCB-A577-53E18C1A0FFF}" srcOrd="0" destOrd="0" presId="urn:microsoft.com/office/officeart/2005/8/layout/hierarchy1"/>
    <dgm:cxn modelId="{8BEC7A04-B43A-40A9-B4AE-D48D1512FF0D}" srcId="{4129A42A-EC4E-4254-A2BF-CD3C5C3F3501}" destId="{D2E56E2A-D020-4931-B843-FBE0D7C01CF0}" srcOrd="0" destOrd="0" parTransId="{997ECD58-462F-4088-B225-0D68AB6112F1}" sibTransId="{7145CFC9-6539-44C1-AF05-C7F2999A507C}"/>
    <dgm:cxn modelId="{C71B42CF-12B7-4485-A693-844AC98617B6}" srcId="{75DB2850-C566-4A91-99AA-D76F4ECE6A9A}" destId="{9AF6C378-F6A0-4634-A584-0D849BB63336}" srcOrd="1" destOrd="0" parTransId="{685F2338-9A87-4CE8-BD73-F854F7D4E5D9}" sibTransId="{508027C0-A574-4E12-9445-582DDC6736C9}"/>
    <dgm:cxn modelId="{366749CE-1B87-4216-9421-36A60A1508C1}" type="presOf" srcId="{75DB2850-C566-4A91-99AA-D76F4ECE6A9A}" destId="{432C0AC0-DE42-40D6-B162-60E2CB3328B0}" srcOrd="0" destOrd="0" presId="urn:microsoft.com/office/officeart/2005/8/layout/hierarchy1"/>
    <dgm:cxn modelId="{13DB627A-80D1-416C-9780-85463142B9FD}" srcId="{289B2212-A87F-4522-BE67-27D3614BC79B}" destId="{A7B1260B-9878-463D-BB57-2AEC9603425C}" srcOrd="0" destOrd="0" parTransId="{AFAE792C-EB6B-4D91-9C47-19811DB11504}" sibTransId="{A2B76E5F-CA43-43CA-A805-E04554808F56}"/>
    <dgm:cxn modelId="{63E268A0-0E43-4140-8D44-F3F253973D5F}" srcId="{D2E56E2A-D020-4931-B843-FBE0D7C01CF0}" destId="{B3FBB43B-D1A7-41A5-9DE1-BC38939EB39A}" srcOrd="0" destOrd="0" parTransId="{E521A667-274C-491A-8B8D-59DE13F85576}" sibTransId="{A4E89C9D-0B26-4FBF-8B4A-737C4312C985}"/>
    <dgm:cxn modelId="{04BE6EB7-033B-4C22-B8CB-53E0D1EB483C}" type="presOf" srcId="{FF39CBB6-CA8E-4BEF-A14B-3D7AEE103A10}" destId="{C77EC8D1-3CE7-4EA3-B7D9-740EE713051B}" srcOrd="0" destOrd="0" presId="urn:microsoft.com/office/officeart/2005/8/layout/hierarchy1"/>
    <dgm:cxn modelId="{28DA1EBA-B1E4-40C3-9705-6EA72A56B1C1}" type="presOf" srcId="{289B2212-A87F-4522-BE67-27D3614BC79B}" destId="{3C804A57-3A1D-49EF-9DCB-F39840D43F0A}" srcOrd="0" destOrd="0" presId="urn:microsoft.com/office/officeart/2005/8/layout/hierarchy1"/>
    <dgm:cxn modelId="{AD21BEE7-4658-44AE-8F08-61133026E85B}" type="presOf" srcId="{15157301-5782-4740-A384-B5B367AAEC14}" destId="{AB2D428A-81F8-410A-A238-068F26ED62E9}" srcOrd="0" destOrd="0" presId="urn:microsoft.com/office/officeart/2005/8/layout/hierarchy1"/>
    <dgm:cxn modelId="{839013B4-56F3-4F82-ABF9-AC4EDB4D3E54}" type="presOf" srcId="{997ECD58-462F-4088-B225-0D68AB6112F1}" destId="{7B3F8762-6380-41DA-BCC4-8EBCBB147081}" srcOrd="0" destOrd="0" presId="urn:microsoft.com/office/officeart/2005/8/layout/hierarchy1"/>
    <dgm:cxn modelId="{576B3220-4C90-4BDF-B56B-A1472F07D034}" type="presParOf" srcId="{3C804A57-3A1D-49EF-9DCB-F39840D43F0A}" destId="{825EC357-0C63-456C-87CE-0FD9B6982173}" srcOrd="0" destOrd="0" presId="urn:microsoft.com/office/officeart/2005/8/layout/hierarchy1"/>
    <dgm:cxn modelId="{4EA6B4EE-D182-43D0-BDBB-3F3496A8DF6B}" type="presParOf" srcId="{825EC357-0C63-456C-87CE-0FD9B6982173}" destId="{89BA7AE4-9648-455B-B6DA-74AAC71918C5}" srcOrd="0" destOrd="0" presId="urn:microsoft.com/office/officeart/2005/8/layout/hierarchy1"/>
    <dgm:cxn modelId="{BB0312BD-CD0A-4353-B5FF-59EB278A6152}" type="presParOf" srcId="{89BA7AE4-9648-455B-B6DA-74AAC71918C5}" destId="{3406BEEB-998C-4CEC-9010-FB409880E46F}" srcOrd="0" destOrd="0" presId="urn:microsoft.com/office/officeart/2005/8/layout/hierarchy1"/>
    <dgm:cxn modelId="{406C852E-301D-4A07-8251-AD0E09B49949}" type="presParOf" srcId="{89BA7AE4-9648-455B-B6DA-74AAC71918C5}" destId="{BB319D08-B7A3-41DE-9020-1DF00D21822B}" srcOrd="1" destOrd="0" presId="urn:microsoft.com/office/officeart/2005/8/layout/hierarchy1"/>
    <dgm:cxn modelId="{75267C61-125B-48B1-BA46-02F95A122192}" type="presParOf" srcId="{825EC357-0C63-456C-87CE-0FD9B6982173}" destId="{42A4D471-A495-4A02-8A2B-EAF5DE027C08}" srcOrd="1" destOrd="0" presId="urn:microsoft.com/office/officeart/2005/8/layout/hierarchy1"/>
    <dgm:cxn modelId="{601DB63B-3A29-45E0-A94F-580C033AC7A4}" type="presParOf" srcId="{42A4D471-A495-4A02-8A2B-EAF5DE027C08}" destId="{1A69F3F4-87BC-4DCB-A577-53E18C1A0FFF}" srcOrd="0" destOrd="0" presId="urn:microsoft.com/office/officeart/2005/8/layout/hierarchy1"/>
    <dgm:cxn modelId="{1BE6A2B5-27C5-4F04-9679-9EF2E5FDDBF0}" type="presParOf" srcId="{42A4D471-A495-4A02-8A2B-EAF5DE027C08}" destId="{33A9177A-0E90-4241-85E6-60D901716F03}" srcOrd="1" destOrd="0" presId="urn:microsoft.com/office/officeart/2005/8/layout/hierarchy1"/>
    <dgm:cxn modelId="{E2544EE0-3E19-417A-A9C2-A10B499915C2}" type="presParOf" srcId="{33A9177A-0E90-4241-85E6-60D901716F03}" destId="{E6B0B2CA-0530-4C52-9C0F-E8D351A2CBE2}" srcOrd="0" destOrd="0" presId="urn:microsoft.com/office/officeart/2005/8/layout/hierarchy1"/>
    <dgm:cxn modelId="{562E0F8D-2C82-4C71-90FE-C8B5852AC439}" type="presParOf" srcId="{E6B0B2CA-0530-4C52-9C0F-E8D351A2CBE2}" destId="{D14CFD56-0B64-46CA-877D-595BCF9C7FD3}" srcOrd="0" destOrd="0" presId="urn:microsoft.com/office/officeart/2005/8/layout/hierarchy1"/>
    <dgm:cxn modelId="{8BFF4283-3721-4281-8FE3-2CF695830AB7}" type="presParOf" srcId="{E6B0B2CA-0530-4C52-9C0F-E8D351A2CBE2}" destId="{432C0AC0-DE42-40D6-B162-60E2CB3328B0}" srcOrd="1" destOrd="0" presId="urn:microsoft.com/office/officeart/2005/8/layout/hierarchy1"/>
    <dgm:cxn modelId="{54D58CE7-3785-4610-8896-D313D6F50F25}" type="presParOf" srcId="{33A9177A-0E90-4241-85E6-60D901716F03}" destId="{501BDC67-70D8-4A8F-A974-EEA45DBB49C8}" srcOrd="1" destOrd="0" presId="urn:microsoft.com/office/officeart/2005/8/layout/hierarchy1"/>
    <dgm:cxn modelId="{1C90073E-6C10-4D65-B129-1A678E734499}" type="presParOf" srcId="{501BDC67-70D8-4A8F-A974-EEA45DBB49C8}" destId="{C7794ED1-B33F-4354-B18D-7654DAAE76E8}" srcOrd="0" destOrd="0" presId="urn:microsoft.com/office/officeart/2005/8/layout/hierarchy1"/>
    <dgm:cxn modelId="{4C9BE0EC-7921-4092-B0A8-421C437047C3}" type="presParOf" srcId="{501BDC67-70D8-4A8F-A974-EEA45DBB49C8}" destId="{94C1646A-84A1-450A-B03B-2690AF722974}" srcOrd="1" destOrd="0" presId="urn:microsoft.com/office/officeart/2005/8/layout/hierarchy1"/>
    <dgm:cxn modelId="{2C7358F0-D614-4136-9CD5-60675B39C983}" type="presParOf" srcId="{94C1646A-84A1-450A-B03B-2690AF722974}" destId="{793E40FF-EBF3-4C3C-B5BC-52359657FDB6}" srcOrd="0" destOrd="0" presId="urn:microsoft.com/office/officeart/2005/8/layout/hierarchy1"/>
    <dgm:cxn modelId="{98251A58-9EDA-42C4-859D-82E97C48D004}" type="presParOf" srcId="{793E40FF-EBF3-4C3C-B5BC-52359657FDB6}" destId="{ED1C08CE-C643-4CC0-96BE-FFE6450A7970}" srcOrd="0" destOrd="0" presId="urn:microsoft.com/office/officeart/2005/8/layout/hierarchy1"/>
    <dgm:cxn modelId="{BE653457-4FA7-40AB-B3C2-F3A7184C821F}" type="presParOf" srcId="{793E40FF-EBF3-4C3C-B5BC-52359657FDB6}" destId="{AB2D428A-81F8-410A-A238-068F26ED62E9}" srcOrd="1" destOrd="0" presId="urn:microsoft.com/office/officeart/2005/8/layout/hierarchy1"/>
    <dgm:cxn modelId="{BD57DB93-4DE9-4C26-933A-B162D4403A1A}" type="presParOf" srcId="{94C1646A-84A1-450A-B03B-2690AF722974}" destId="{89A05B65-52A5-4368-B10A-C39B45F64FFF}" srcOrd="1" destOrd="0" presId="urn:microsoft.com/office/officeart/2005/8/layout/hierarchy1"/>
    <dgm:cxn modelId="{AC53BD9A-7147-4002-9243-1594F0B3A37F}" type="presParOf" srcId="{501BDC67-70D8-4A8F-A974-EEA45DBB49C8}" destId="{B46068CF-F050-4920-AEEF-DBC5E6C3D8ED}" srcOrd="2" destOrd="0" presId="urn:microsoft.com/office/officeart/2005/8/layout/hierarchy1"/>
    <dgm:cxn modelId="{097F1883-DE4E-4153-920F-54E5574A90DF}" type="presParOf" srcId="{501BDC67-70D8-4A8F-A974-EEA45DBB49C8}" destId="{652E8AFF-2587-40AB-AB40-F4D8BB5E94E8}" srcOrd="3" destOrd="0" presId="urn:microsoft.com/office/officeart/2005/8/layout/hierarchy1"/>
    <dgm:cxn modelId="{828CD320-4143-4749-8F01-5282BB416C0A}" type="presParOf" srcId="{652E8AFF-2587-40AB-AB40-F4D8BB5E94E8}" destId="{5380C491-D2E5-4461-A70E-542F60CFCD66}" srcOrd="0" destOrd="0" presId="urn:microsoft.com/office/officeart/2005/8/layout/hierarchy1"/>
    <dgm:cxn modelId="{B9157F9B-CA8D-4911-B01D-E595FFEE0BFD}" type="presParOf" srcId="{5380C491-D2E5-4461-A70E-542F60CFCD66}" destId="{973CFDF3-8584-4847-B20C-5D84154EEEE2}" srcOrd="0" destOrd="0" presId="urn:microsoft.com/office/officeart/2005/8/layout/hierarchy1"/>
    <dgm:cxn modelId="{7CAEB9BD-B27F-44CB-B043-2904EBE9FD26}" type="presParOf" srcId="{5380C491-D2E5-4461-A70E-542F60CFCD66}" destId="{613F121A-8344-4D40-9E01-53BCD93D0D49}" srcOrd="1" destOrd="0" presId="urn:microsoft.com/office/officeart/2005/8/layout/hierarchy1"/>
    <dgm:cxn modelId="{47F1883A-8CA2-4061-A8A2-A844F548DC5B}" type="presParOf" srcId="{652E8AFF-2587-40AB-AB40-F4D8BB5E94E8}" destId="{76277DC3-CF25-45F2-8850-57461B66F9FF}" srcOrd="1" destOrd="0" presId="urn:microsoft.com/office/officeart/2005/8/layout/hierarchy1"/>
    <dgm:cxn modelId="{2DE900E2-E458-46DA-998E-BB76DED78C6F}" type="presParOf" srcId="{501BDC67-70D8-4A8F-A974-EEA45DBB49C8}" destId="{32121217-0874-461A-A7CE-6580C58E880A}" srcOrd="4" destOrd="0" presId="urn:microsoft.com/office/officeart/2005/8/layout/hierarchy1"/>
    <dgm:cxn modelId="{BF4169E3-4101-4E15-A751-B39FB9621B01}" type="presParOf" srcId="{501BDC67-70D8-4A8F-A974-EEA45DBB49C8}" destId="{55B9A117-1476-4BD6-AE2D-DD42E4B4E371}" srcOrd="5" destOrd="0" presId="urn:microsoft.com/office/officeart/2005/8/layout/hierarchy1"/>
    <dgm:cxn modelId="{81F958E5-6C22-439E-84C5-164E6F0C64EB}" type="presParOf" srcId="{55B9A117-1476-4BD6-AE2D-DD42E4B4E371}" destId="{38517AEE-9ACA-4775-B746-81F35CF0FF82}" srcOrd="0" destOrd="0" presId="urn:microsoft.com/office/officeart/2005/8/layout/hierarchy1"/>
    <dgm:cxn modelId="{984F5500-36B8-46DF-BC81-1A25A3218F86}" type="presParOf" srcId="{38517AEE-9ACA-4775-B746-81F35CF0FF82}" destId="{E02F165A-CC4A-4E9B-8074-A23CAAF16399}" srcOrd="0" destOrd="0" presId="urn:microsoft.com/office/officeart/2005/8/layout/hierarchy1"/>
    <dgm:cxn modelId="{59BCD9B6-8F73-432E-8438-1A9CCE6404E1}" type="presParOf" srcId="{38517AEE-9ACA-4775-B746-81F35CF0FF82}" destId="{668FE07B-D3D9-4483-8A34-9B63B7A2E48E}" srcOrd="1" destOrd="0" presId="urn:microsoft.com/office/officeart/2005/8/layout/hierarchy1"/>
    <dgm:cxn modelId="{34075705-8736-4323-B955-12AAE99C1895}" type="presParOf" srcId="{55B9A117-1476-4BD6-AE2D-DD42E4B4E371}" destId="{BFD5D119-4091-4970-8E98-49B1F5718069}" srcOrd="1" destOrd="0" presId="urn:microsoft.com/office/officeart/2005/8/layout/hierarchy1"/>
    <dgm:cxn modelId="{B936E53E-1180-4043-A351-84338477F127}" type="presParOf" srcId="{501BDC67-70D8-4A8F-A974-EEA45DBB49C8}" destId="{C77EC8D1-3CE7-4EA3-B7D9-740EE713051B}" srcOrd="6" destOrd="0" presId="urn:microsoft.com/office/officeart/2005/8/layout/hierarchy1"/>
    <dgm:cxn modelId="{137026DE-98A6-4664-99C7-15F4E8D6C0C5}" type="presParOf" srcId="{501BDC67-70D8-4A8F-A974-EEA45DBB49C8}" destId="{A3D8BE23-95E0-4FB6-A669-AD91381199D6}" srcOrd="7" destOrd="0" presId="urn:microsoft.com/office/officeart/2005/8/layout/hierarchy1"/>
    <dgm:cxn modelId="{1F22EA2C-7F8E-488B-8942-4169359D119B}" type="presParOf" srcId="{A3D8BE23-95E0-4FB6-A669-AD91381199D6}" destId="{8F3B3221-0DFC-46B3-830A-ABACF691013A}" srcOrd="0" destOrd="0" presId="urn:microsoft.com/office/officeart/2005/8/layout/hierarchy1"/>
    <dgm:cxn modelId="{E9C05115-9AE9-466D-AA2B-AC81848CF542}" type="presParOf" srcId="{8F3B3221-0DFC-46B3-830A-ABACF691013A}" destId="{FF0E513B-4DB8-49C7-8B60-49B3EA1AA9F4}" srcOrd="0" destOrd="0" presId="urn:microsoft.com/office/officeart/2005/8/layout/hierarchy1"/>
    <dgm:cxn modelId="{8F5E8D0C-4603-42FA-8E97-9C3CBB438443}" type="presParOf" srcId="{8F3B3221-0DFC-46B3-830A-ABACF691013A}" destId="{74BF236E-2948-4CCA-B50A-FEB9E7B2C70C}" srcOrd="1" destOrd="0" presId="urn:microsoft.com/office/officeart/2005/8/layout/hierarchy1"/>
    <dgm:cxn modelId="{340703C6-D53C-4FC3-A36E-C2733AA9EACE}" type="presParOf" srcId="{A3D8BE23-95E0-4FB6-A669-AD91381199D6}" destId="{B2C0706F-52F1-4E4B-97F3-1FF746D76FB9}" srcOrd="1" destOrd="0" presId="urn:microsoft.com/office/officeart/2005/8/layout/hierarchy1"/>
    <dgm:cxn modelId="{D037BC67-64A8-489A-B59A-AD168A95BD3D}" type="presParOf" srcId="{B2C0706F-52F1-4E4B-97F3-1FF746D76FB9}" destId="{7B3F8762-6380-41DA-BCC4-8EBCBB147081}" srcOrd="0" destOrd="0" presId="urn:microsoft.com/office/officeart/2005/8/layout/hierarchy1"/>
    <dgm:cxn modelId="{E26B610E-6213-44F8-B1A5-3F4A79B583A9}" type="presParOf" srcId="{B2C0706F-52F1-4E4B-97F3-1FF746D76FB9}" destId="{83F4AB4D-BB86-4481-B785-D356F0F97199}" srcOrd="1" destOrd="0" presId="urn:microsoft.com/office/officeart/2005/8/layout/hierarchy1"/>
    <dgm:cxn modelId="{4AEA1812-F23D-4F80-9132-A0AFAAB87647}" type="presParOf" srcId="{83F4AB4D-BB86-4481-B785-D356F0F97199}" destId="{3597DA97-9D21-44BA-8F01-411EE00730A7}" srcOrd="0" destOrd="0" presId="urn:microsoft.com/office/officeart/2005/8/layout/hierarchy1"/>
    <dgm:cxn modelId="{376E1528-CBCB-4B2C-B370-6BE7713634C3}" type="presParOf" srcId="{3597DA97-9D21-44BA-8F01-411EE00730A7}" destId="{EBB22242-5E4E-447C-9676-D222B65C3DC2}" srcOrd="0" destOrd="0" presId="urn:microsoft.com/office/officeart/2005/8/layout/hierarchy1"/>
    <dgm:cxn modelId="{1AC9A86F-8A65-4D26-9863-A41FF6CD1272}" type="presParOf" srcId="{3597DA97-9D21-44BA-8F01-411EE00730A7}" destId="{2D9B0E7E-B762-455E-ADE2-6FDBCD8BC097}" srcOrd="1" destOrd="0" presId="urn:microsoft.com/office/officeart/2005/8/layout/hierarchy1"/>
    <dgm:cxn modelId="{06E12741-CF69-4BB8-8923-3F0308858FFC}" type="presParOf" srcId="{83F4AB4D-BB86-4481-B785-D356F0F97199}" destId="{28282591-3CA4-4D25-B7C1-4C51544E2FCC}" srcOrd="1" destOrd="0" presId="urn:microsoft.com/office/officeart/2005/8/layout/hierarchy1"/>
    <dgm:cxn modelId="{3C126038-66DD-47D6-B262-C6B68611A23C}" type="presParOf" srcId="{28282591-3CA4-4D25-B7C1-4C51544E2FCC}" destId="{789C7506-87D2-447D-8493-D6AD48F3C779}" srcOrd="0" destOrd="0" presId="urn:microsoft.com/office/officeart/2005/8/layout/hierarchy1"/>
    <dgm:cxn modelId="{87BA5876-EFA6-4AD9-99CA-B6568FE5BD20}" type="presParOf" srcId="{28282591-3CA4-4D25-B7C1-4C51544E2FCC}" destId="{675CC1C8-E6BB-46EF-83B6-384656E7E785}" srcOrd="1" destOrd="0" presId="urn:microsoft.com/office/officeart/2005/8/layout/hierarchy1"/>
    <dgm:cxn modelId="{08635CF5-C32B-4D71-9294-B67781DEB60B}" type="presParOf" srcId="{675CC1C8-E6BB-46EF-83B6-384656E7E785}" destId="{BDABC67E-7DEF-4669-89BC-F274E61388BD}" srcOrd="0" destOrd="0" presId="urn:microsoft.com/office/officeart/2005/8/layout/hierarchy1"/>
    <dgm:cxn modelId="{4329E06F-4EED-47BF-BFA1-0C8FEEEEC548}" type="presParOf" srcId="{BDABC67E-7DEF-4669-89BC-F274E61388BD}" destId="{7B2157AE-1BF1-4062-84C8-E6D892A95930}" srcOrd="0" destOrd="0" presId="urn:microsoft.com/office/officeart/2005/8/layout/hierarchy1"/>
    <dgm:cxn modelId="{7388702E-5B71-4AB2-B125-8AF9D308C064}" type="presParOf" srcId="{BDABC67E-7DEF-4669-89BC-F274E61388BD}" destId="{220632B5-D2AB-4B1C-AFD8-01A8FF17E9D5}" srcOrd="1" destOrd="0" presId="urn:microsoft.com/office/officeart/2005/8/layout/hierarchy1"/>
    <dgm:cxn modelId="{93A63B05-5C1F-433A-A6B4-DD1D5141B63C}" type="presParOf" srcId="{675CC1C8-E6BB-46EF-83B6-384656E7E785}" destId="{EAFBD948-36B2-4752-8883-06FCD6B57AA4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89B2212-A87F-4522-BE67-27D3614BC79B}" type="doc">
      <dgm:prSet loTypeId="urn:microsoft.com/office/officeart/2005/8/layout/hierarchy1" loCatId="hierarchy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7B1260B-9878-463D-BB57-2AEC9603425C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en-US" b="1" dirty="0">
              <a:effectLst/>
            </a:rPr>
            <a:t>President/CEO</a:t>
          </a:r>
        </a:p>
      </dgm:t>
    </dgm:pt>
    <dgm:pt modelId="{AFAE792C-EB6B-4D91-9C47-19811DB11504}" type="parTrans" cxnId="{13DB627A-80D1-416C-9780-85463142B9FD}">
      <dgm:prSet/>
      <dgm:spPr/>
      <dgm:t>
        <a:bodyPr/>
        <a:lstStyle/>
        <a:p>
          <a:endParaRPr lang="en-US"/>
        </a:p>
      </dgm:t>
    </dgm:pt>
    <dgm:pt modelId="{A2B76E5F-CA43-43CA-A805-E04554808F56}" type="sibTrans" cxnId="{13DB627A-80D1-416C-9780-85463142B9FD}">
      <dgm:prSet/>
      <dgm:spPr/>
      <dgm:t>
        <a:bodyPr/>
        <a:lstStyle/>
        <a:p>
          <a:endParaRPr lang="en-US"/>
        </a:p>
      </dgm:t>
    </dgm:pt>
    <dgm:pt modelId="{75DB2850-C566-4A91-99AA-D76F4ECE6A9A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en-US" b="1" dirty="0">
              <a:effectLst/>
            </a:rPr>
            <a:t>Vice President of SCM</a:t>
          </a:r>
        </a:p>
      </dgm:t>
    </dgm:pt>
    <dgm:pt modelId="{6175FD5B-DBF8-4A14-AEC0-542DBC6A8696}" type="sibTrans" cxnId="{F51EDEA8-2038-4ECD-A91D-D40A38DD6478}">
      <dgm:prSet/>
      <dgm:spPr/>
      <dgm:t>
        <a:bodyPr/>
        <a:lstStyle/>
        <a:p>
          <a:endParaRPr lang="en-US"/>
        </a:p>
      </dgm:t>
    </dgm:pt>
    <dgm:pt modelId="{12CD1F68-9792-4B3F-9B82-714836CC6681}" type="parTrans" cxnId="{F51EDEA8-2038-4ECD-A91D-D40A38DD6478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7CAB61F7-E2FA-48D3-9CC7-6F799D1DDA89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en-US" b="1" dirty="0">
              <a:effectLst/>
            </a:rPr>
            <a:t>Director of Strategic Sourcing</a:t>
          </a:r>
        </a:p>
      </dgm:t>
    </dgm:pt>
    <dgm:pt modelId="{205E25A4-7D2C-4C10-88DD-E2CCCCEF799F}" type="parTrans" cxnId="{19D6E060-0864-4C66-8E75-B649A7F9922F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8A9B59CB-846E-4CBB-ABCC-1F85265D6B3A}" type="sibTrans" cxnId="{19D6E060-0864-4C66-8E75-B649A7F9922F}">
      <dgm:prSet/>
      <dgm:spPr/>
      <dgm:t>
        <a:bodyPr/>
        <a:lstStyle/>
        <a:p>
          <a:endParaRPr lang="en-US"/>
        </a:p>
      </dgm:t>
    </dgm:pt>
    <dgm:pt modelId="{5F94414C-9C1B-4066-80AB-C85FC511A908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en-US" b="1" dirty="0">
              <a:effectLst/>
            </a:rPr>
            <a:t>Director of Production Planning</a:t>
          </a:r>
        </a:p>
      </dgm:t>
    </dgm:pt>
    <dgm:pt modelId="{38B75D64-C4DA-4FEA-B90F-82016E7EE14A}" type="parTrans" cxnId="{C7EE724B-44EF-40C6-99C4-E544F9E2AE21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FFADF56D-33C4-49A9-B7FE-DAD1D11C06B1}" type="sibTrans" cxnId="{C7EE724B-44EF-40C6-99C4-E544F9E2AE21}">
      <dgm:prSet/>
      <dgm:spPr/>
      <dgm:t>
        <a:bodyPr/>
        <a:lstStyle/>
        <a:p>
          <a:endParaRPr lang="en-US"/>
        </a:p>
      </dgm:t>
    </dgm:pt>
    <dgm:pt modelId="{1BA402FF-9848-4DC6-BBA6-3C71618456E6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en-US" b="1" dirty="0">
              <a:effectLst/>
            </a:rPr>
            <a:t>Director of Logistics</a:t>
          </a:r>
        </a:p>
      </dgm:t>
    </dgm:pt>
    <dgm:pt modelId="{A11C8857-6458-440B-B164-5D5755A50A23}" type="parTrans" cxnId="{91851450-83CB-44BD-B17C-07F7BC469B8D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E9A2A893-DC7F-4ED4-B204-F30B218B398B}" type="sibTrans" cxnId="{91851450-83CB-44BD-B17C-07F7BC469B8D}">
      <dgm:prSet/>
      <dgm:spPr/>
      <dgm:t>
        <a:bodyPr/>
        <a:lstStyle/>
        <a:p>
          <a:endParaRPr lang="en-US"/>
        </a:p>
      </dgm:t>
    </dgm:pt>
    <dgm:pt modelId="{EE8E577F-F2E3-4186-A624-8D85FEBE0D77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en-US" b="1" dirty="0">
              <a:effectLst/>
            </a:rPr>
            <a:t>Director of Operations</a:t>
          </a:r>
        </a:p>
      </dgm:t>
    </dgm:pt>
    <dgm:pt modelId="{6C9D96C4-A047-407E-9F85-A4B6C3EBB7C8}" type="parTrans" cxnId="{880A8F7B-01FC-42B9-82F6-9F7678B5D6A3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963D9F1A-FDBF-4683-ADE9-61ECFE7940F8}" type="sibTrans" cxnId="{880A8F7B-01FC-42B9-82F6-9F7678B5D6A3}">
      <dgm:prSet/>
      <dgm:spPr/>
      <dgm:t>
        <a:bodyPr/>
        <a:lstStyle/>
        <a:p>
          <a:endParaRPr lang="en-US"/>
        </a:p>
      </dgm:t>
    </dgm:pt>
    <dgm:pt modelId="{A66AF13E-42FF-48FB-B43D-60F318561699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en-US" b="1" dirty="0">
              <a:effectLst/>
            </a:rPr>
            <a:t>Director of Customer Service</a:t>
          </a:r>
        </a:p>
      </dgm:t>
    </dgm:pt>
    <dgm:pt modelId="{12433A5F-198F-47AC-898B-E90EBDC4247F}" type="parTrans" cxnId="{C10D3CFD-6AAE-4A64-B983-A82003C539A4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ABE7347D-50EE-43E2-A03A-F8F1485BD2B3}" type="sibTrans" cxnId="{C10D3CFD-6AAE-4A64-B983-A82003C539A4}">
      <dgm:prSet/>
      <dgm:spPr/>
      <dgm:t>
        <a:bodyPr/>
        <a:lstStyle/>
        <a:p>
          <a:endParaRPr lang="en-US"/>
        </a:p>
      </dgm:t>
    </dgm:pt>
    <dgm:pt modelId="{0EDC4641-6965-4B52-9575-06DF7A71101A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en-US" b="1" dirty="0">
              <a:effectLst/>
            </a:rPr>
            <a:t>Director of Materials</a:t>
          </a:r>
        </a:p>
      </dgm:t>
    </dgm:pt>
    <dgm:pt modelId="{95822778-A3E7-4EA1-9BFA-210FE2A95992}" type="parTrans" cxnId="{C211B07C-9125-4148-8C8F-200ED88FBA22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FB17A5BB-4655-4BCE-96A0-DC97F37527C0}" type="sibTrans" cxnId="{C211B07C-9125-4148-8C8F-200ED88FBA22}">
      <dgm:prSet/>
      <dgm:spPr/>
      <dgm:t>
        <a:bodyPr/>
        <a:lstStyle/>
        <a:p>
          <a:endParaRPr lang="en-US"/>
        </a:p>
      </dgm:t>
    </dgm:pt>
    <dgm:pt modelId="{6414E06B-4F0A-4B4D-9C41-12358EE8B24F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en-US" b="1" dirty="0">
              <a:effectLst/>
            </a:rPr>
            <a:t>Receiving and Storage Manager</a:t>
          </a:r>
        </a:p>
      </dgm:t>
    </dgm:pt>
    <dgm:pt modelId="{3746EA7A-9FAA-43FC-B1E5-70B629838233}" type="parTrans" cxnId="{80040080-4403-42BB-B720-4A764840AF53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8413AC68-9231-4CE5-8B8D-CDB1405F8FB2}" type="sibTrans" cxnId="{80040080-4403-42BB-B720-4A764840AF53}">
      <dgm:prSet/>
      <dgm:spPr/>
      <dgm:t>
        <a:bodyPr/>
        <a:lstStyle/>
        <a:p>
          <a:endParaRPr lang="en-US"/>
        </a:p>
      </dgm:t>
    </dgm:pt>
    <dgm:pt modelId="{9F31E331-7242-42A8-A49E-BB586493DAB9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en-US" b="1" dirty="0">
              <a:effectLst/>
            </a:rPr>
            <a:t>Inventory Control Manager</a:t>
          </a:r>
        </a:p>
      </dgm:t>
    </dgm:pt>
    <dgm:pt modelId="{9CA8F4D2-E3C1-4406-9D6C-BAAFB8C40867}" type="parTrans" cxnId="{8024C495-4C91-4860-B032-FB24F8098CF7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DFFD4925-2779-4090-B96E-C4E5C6F9C5C1}" type="sibTrans" cxnId="{8024C495-4C91-4860-B032-FB24F8098CF7}">
      <dgm:prSet/>
      <dgm:spPr/>
      <dgm:t>
        <a:bodyPr/>
        <a:lstStyle/>
        <a:p>
          <a:endParaRPr lang="en-US"/>
        </a:p>
      </dgm:t>
    </dgm:pt>
    <dgm:pt modelId="{FE0CA06B-61C3-426D-ACAC-1617DF4C0ACC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en-US" b="1" dirty="0">
              <a:effectLst/>
            </a:rPr>
            <a:t>Inbound Transportation Manager</a:t>
          </a:r>
        </a:p>
      </dgm:t>
    </dgm:pt>
    <dgm:pt modelId="{7C788D46-3F06-4305-9B32-59BB6D8F6E50}" type="parTrans" cxnId="{207BEB21-EE12-4E71-B5B8-2F9D93780808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FB1AFE79-6C0E-49CA-90E6-D66BB1523034}" type="sibTrans" cxnId="{207BEB21-EE12-4E71-B5B8-2F9D93780808}">
      <dgm:prSet/>
      <dgm:spPr/>
      <dgm:t>
        <a:bodyPr/>
        <a:lstStyle/>
        <a:p>
          <a:endParaRPr lang="en-US"/>
        </a:p>
      </dgm:t>
    </dgm:pt>
    <dgm:pt modelId="{3C804A57-3A1D-49EF-9DCB-F39840D43F0A}" type="pres">
      <dgm:prSet presAssocID="{289B2212-A87F-4522-BE67-27D3614BC79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825EC357-0C63-456C-87CE-0FD9B6982173}" type="pres">
      <dgm:prSet presAssocID="{A7B1260B-9878-463D-BB57-2AEC9603425C}" presName="hierRoot1" presStyleCnt="0"/>
      <dgm:spPr/>
    </dgm:pt>
    <dgm:pt modelId="{89BA7AE4-9648-455B-B6DA-74AAC71918C5}" type="pres">
      <dgm:prSet presAssocID="{A7B1260B-9878-463D-BB57-2AEC9603425C}" presName="composite" presStyleCnt="0"/>
      <dgm:spPr/>
    </dgm:pt>
    <dgm:pt modelId="{3406BEEB-998C-4CEC-9010-FB409880E46F}" type="pres">
      <dgm:prSet presAssocID="{A7B1260B-9878-463D-BB57-2AEC9603425C}" presName="background" presStyleLbl="node0" presStyleIdx="0" presStyleCnt="1"/>
      <dgm:spPr>
        <a:solidFill>
          <a:srgbClr val="FFC000"/>
        </a:solidFill>
      </dgm:spPr>
    </dgm:pt>
    <dgm:pt modelId="{BB319D08-B7A3-41DE-9020-1DF00D21822B}" type="pres">
      <dgm:prSet presAssocID="{A7B1260B-9878-463D-BB57-2AEC9603425C}" presName="text" presStyleLbl="fgAcc0" presStyleIdx="0" presStyleCnt="1">
        <dgm:presLayoutVars>
          <dgm:chPref val="3"/>
        </dgm:presLayoutVars>
      </dgm:prSet>
      <dgm:spPr/>
    </dgm:pt>
    <dgm:pt modelId="{42A4D471-A495-4A02-8A2B-EAF5DE027C08}" type="pres">
      <dgm:prSet presAssocID="{A7B1260B-9878-463D-BB57-2AEC9603425C}" presName="hierChild2" presStyleCnt="0"/>
      <dgm:spPr/>
    </dgm:pt>
    <dgm:pt modelId="{1A69F3F4-87BC-4DCB-A577-53E18C1A0FFF}" type="pres">
      <dgm:prSet presAssocID="{12CD1F68-9792-4B3F-9B82-714836CC6681}" presName="Name10" presStyleLbl="parChTrans1D2" presStyleIdx="0" presStyleCnt="1"/>
      <dgm:spPr/>
    </dgm:pt>
    <dgm:pt modelId="{33A9177A-0E90-4241-85E6-60D901716F03}" type="pres">
      <dgm:prSet presAssocID="{75DB2850-C566-4A91-99AA-D76F4ECE6A9A}" presName="hierRoot2" presStyleCnt="0"/>
      <dgm:spPr/>
    </dgm:pt>
    <dgm:pt modelId="{E6B0B2CA-0530-4C52-9C0F-E8D351A2CBE2}" type="pres">
      <dgm:prSet presAssocID="{75DB2850-C566-4A91-99AA-D76F4ECE6A9A}" presName="composite2" presStyleCnt="0"/>
      <dgm:spPr/>
    </dgm:pt>
    <dgm:pt modelId="{D14CFD56-0B64-46CA-877D-595BCF9C7FD3}" type="pres">
      <dgm:prSet presAssocID="{75DB2850-C566-4A91-99AA-D76F4ECE6A9A}" presName="background2" presStyleLbl="node2" presStyleIdx="0" presStyleCnt="1"/>
      <dgm:spPr>
        <a:solidFill>
          <a:srgbClr val="FFC000"/>
        </a:solidFill>
      </dgm:spPr>
    </dgm:pt>
    <dgm:pt modelId="{432C0AC0-DE42-40D6-B162-60E2CB3328B0}" type="pres">
      <dgm:prSet presAssocID="{75DB2850-C566-4A91-99AA-D76F4ECE6A9A}" presName="text2" presStyleLbl="fgAcc2" presStyleIdx="0" presStyleCnt="1">
        <dgm:presLayoutVars>
          <dgm:chPref val="3"/>
        </dgm:presLayoutVars>
      </dgm:prSet>
      <dgm:spPr/>
    </dgm:pt>
    <dgm:pt modelId="{501BDC67-70D8-4A8F-A974-EEA45DBB49C8}" type="pres">
      <dgm:prSet presAssocID="{75DB2850-C566-4A91-99AA-D76F4ECE6A9A}" presName="hierChild3" presStyleCnt="0"/>
      <dgm:spPr/>
    </dgm:pt>
    <dgm:pt modelId="{1302C002-9967-4A8E-B1E3-6B14D7D2282F}" type="pres">
      <dgm:prSet presAssocID="{205E25A4-7D2C-4C10-88DD-E2CCCCEF799F}" presName="Name17" presStyleLbl="parChTrans1D3" presStyleIdx="0" presStyleCnt="6"/>
      <dgm:spPr/>
    </dgm:pt>
    <dgm:pt modelId="{EFE5164D-2F97-4496-9188-35DCF6E60676}" type="pres">
      <dgm:prSet presAssocID="{7CAB61F7-E2FA-48D3-9CC7-6F799D1DDA89}" presName="hierRoot3" presStyleCnt="0"/>
      <dgm:spPr/>
    </dgm:pt>
    <dgm:pt modelId="{56CBAE30-1252-4DBE-A6D6-C625D9DD0472}" type="pres">
      <dgm:prSet presAssocID="{7CAB61F7-E2FA-48D3-9CC7-6F799D1DDA89}" presName="composite3" presStyleCnt="0"/>
      <dgm:spPr/>
    </dgm:pt>
    <dgm:pt modelId="{C5C9572F-0692-4F99-8007-9DBE02BB7FF3}" type="pres">
      <dgm:prSet presAssocID="{7CAB61F7-E2FA-48D3-9CC7-6F799D1DDA89}" presName="background3" presStyleLbl="node3" presStyleIdx="0" presStyleCnt="6"/>
      <dgm:spPr>
        <a:solidFill>
          <a:srgbClr val="FFC000"/>
        </a:solidFill>
      </dgm:spPr>
    </dgm:pt>
    <dgm:pt modelId="{0796672D-876E-4D00-85B6-3BA76B56E72C}" type="pres">
      <dgm:prSet presAssocID="{7CAB61F7-E2FA-48D3-9CC7-6F799D1DDA89}" presName="text3" presStyleLbl="fgAcc3" presStyleIdx="0" presStyleCnt="6">
        <dgm:presLayoutVars>
          <dgm:chPref val="3"/>
        </dgm:presLayoutVars>
      </dgm:prSet>
      <dgm:spPr/>
    </dgm:pt>
    <dgm:pt modelId="{E6426ED0-DCFA-45A4-B50A-2EDF9097DDB7}" type="pres">
      <dgm:prSet presAssocID="{7CAB61F7-E2FA-48D3-9CC7-6F799D1DDA89}" presName="hierChild4" presStyleCnt="0"/>
      <dgm:spPr/>
    </dgm:pt>
    <dgm:pt modelId="{A9F3BAA2-9FC5-47A6-ACF0-734153D0F94D}" type="pres">
      <dgm:prSet presAssocID="{38B75D64-C4DA-4FEA-B90F-82016E7EE14A}" presName="Name17" presStyleLbl="parChTrans1D3" presStyleIdx="1" presStyleCnt="6"/>
      <dgm:spPr/>
    </dgm:pt>
    <dgm:pt modelId="{D8882741-3B0C-4DEB-9D22-8101DC81B306}" type="pres">
      <dgm:prSet presAssocID="{5F94414C-9C1B-4066-80AB-C85FC511A908}" presName="hierRoot3" presStyleCnt="0"/>
      <dgm:spPr/>
    </dgm:pt>
    <dgm:pt modelId="{57BFCE80-2871-4AF3-8854-56ECED569656}" type="pres">
      <dgm:prSet presAssocID="{5F94414C-9C1B-4066-80AB-C85FC511A908}" presName="composite3" presStyleCnt="0"/>
      <dgm:spPr/>
    </dgm:pt>
    <dgm:pt modelId="{21BD098D-0FF5-4B09-845E-E35820D0595A}" type="pres">
      <dgm:prSet presAssocID="{5F94414C-9C1B-4066-80AB-C85FC511A908}" presName="background3" presStyleLbl="node3" presStyleIdx="1" presStyleCnt="6"/>
      <dgm:spPr>
        <a:solidFill>
          <a:srgbClr val="FFC000"/>
        </a:solidFill>
      </dgm:spPr>
    </dgm:pt>
    <dgm:pt modelId="{07641CBF-E591-42E4-AADF-EED8B61A235A}" type="pres">
      <dgm:prSet presAssocID="{5F94414C-9C1B-4066-80AB-C85FC511A908}" presName="text3" presStyleLbl="fgAcc3" presStyleIdx="1" presStyleCnt="6">
        <dgm:presLayoutVars>
          <dgm:chPref val="3"/>
        </dgm:presLayoutVars>
      </dgm:prSet>
      <dgm:spPr/>
    </dgm:pt>
    <dgm:pt modelId="{43BDAD65-5552-41E6-BADB-B8E04DFB718A}" type="pres">
      <dgm:prSet presAssocID="{5F94414C-9C1B-4066-80AB-C85FC511A908}" presName="hierChild4" presStyleCnt="0"/>
      <dgm:spPr/>
    </dgm:pt>
    <dgm:pt modelId="{BCA745A9-262F-4519-831F-1C24A0DFF261}" type="pres">
      <dgm:prSet presAssocID="{A11C8857-6458-440B-B164-5D5755A50A23}" presName="Name17" presStyleLbl="parChTrans1D3" presStyleIdx="2" presStyleCnt="6"/>
      <dgm:spPr/>
    </dgm:pt>
    <dgm:pt modelId="{7C3BCE79-1843-45DD-815B-79363AAB4104}" type="pres">
      <dgm:prSet presAssocID="{1BA402FF-9848-4DC6-BBA6-3C71618456E6}" presName="hierRoot3" presStyleCnt="0"/>
      <dgm:spPr/>
    </dgm:pt>
    <dgm:pt modelId="{A95A66CB-9B08-45DF-807A-CFEA97CF23FB}" type="pres">
      <dgm:prSet presAssocID="{1BA402FF-9848-4DC6-BBA6-3C71618456E6}" presName="composite3" presStyleCnt="0"/>
      <dgm:spPr/>
    </dgm:pt>
    <dgm:pt modelId="{F94DD979-374E-4E8F-A744-A62080E7BB29}" type="pres">
      <dgm:prSet presAssocID="{1BA402FF-9848-4DC6-BBA6-3C71618456E6}" presName="background3" presStyleLbl="node3" presStyleIdx="2" presStyleCnt="6"/>
      <dgm:spPr>
        <a:solidFill>
          <a:srgbClr val="FFC000"/>
        </a:solidFill>
      </dgm:spPr>
    </dgm:pt>
    <dgm:pt modelId="{7D5347B5-91E7-4EE3-81D5-232B59CA8506}" type="pres">
      <dgm:prSet presAssocID="{1BA402FF-9848-4DC6-BBA6-3C71618456E6}" presName="text3" presStyleLbl="fgAcc3" presStyleIdx="2" presStyleCnt="6">
        <dgm:presLayoutVars>
          <dgm:chPref val="3"/>
        </dgm:presLayoutVars>
      </dgm:prSet>
      <dgm:spPr/>
    </dgm:pt>
    <dgm:pt modelId="{E2D9242C-0E17-4107-88F1-32754DFEAEB3}" type="pres">
      <dgm:prSet presAssocID="{1BA402FF-9848-4DC6-BBA6-3C71618456E6}" presName="hierChild4" presStyleCnt="0"/>
      <dgm:spPr/>
    </dgm:pt>
    <dgm:pt modelId="{89A4753E-0402-459B-B841-3081CDDCF8E9}" type="pres">
      <dgm:prSet presAssocID="{6C9D96C4-A047-407E-9F85-A4B6C3EBB7C8}" presName="Name17" presStyleLbl="parChTrans1D3" presStyleIdx="3" presStyleCnt="6"/>
      <dgm:spPr/>
    </dgm:pt>
    <dgm:pt modelId="{D5110DB0-B4EE-4326-AA70-B2E8AA2D26EE}" type="pres">
      <dgm:prSet presAssocID="{EE8E577F-F2E3-4186-A624-8D85FEBE0D77}" presName="hierRoot3" presStyleCnt="0"/>
      <dgm:spPr/>
    </dgm:pt>
    <dgm:pt modelId="{C830217C-E673-44A0-A464-1E030FA4A775}" type="pres">
      <dgm:prSet presAssocID="{EE8E577F-F2E3-4186-A624-8D85FEBE0D77}" presName="composite3" presStyleCnt="0"/>
      <dgm:spPr/>
    </dgm:pt>
    <dgm:pt modelId="{8B893591-E182-4780-920D-D0B41CC37A4D}" type="pres">
      <dgm:prSet presAssocID="{EE8E577F-F2E3-4186-A624-8D85FEBE0D77}" presName="background3" presStyleLbl="node3" presStyleIdx="3" presStyleCnt="6"/>
      <dgm:spPr>
        <a:solidFill>
          <a:srgbClr val="FFC000"/>
        </a:solidFill>
      </dgm:spPr>
    </dgm:pt>
    <dgm:pt modelId="{CAC34679-AF88-4F72-A8EE-8E19B237189F}" type="pres">
      <dgm:prSet presAssocID="{EE8E577F-F2E3-4186-A624-8D85FEBE0D77}" presName="text3" presStyleLbl="fgAcc3" presStyleIdx="3" presStyleCnt="6">
        <dgm:presLayoutVars>
          <dgm:chPref val="3"/>
        </dgm:presLayoutVars>
      </dgm:prSet>
      <dgm:spPr/>
    </dgm:pt>
    <dgm:pt modelId="{690C2876-9CE7-449A-8B37-2EFDB5EBAAF1}" type="pres">
      <dgm:prSet presAssocID="{EE8E577F-F2E3-4186-A624-8D85FEBE0D77}" presName="hierChild4" presStyleCnt="0"/>
      <dgm:spPr/>
    </dgm:pt>
    <dgm:pt modelId="{57C9925E-3BE3-4072-8379-EDF1C0C724EF}" type="pres">
      <dgm:prSet presAssocID="{12433A5F-198F-47AC-898B-E90EBDC4247F}" presName="Name17" presStyleLbl="parChTrans1D3" presStyleIdx="4" presStyleCnt="6"/>
      <dgm:spPr/>
    </dgm:pt>
    <dgm:pt modelId="{A9179C0B-7106-4483-9850-49B00E463C91}" type="pres">
      <dgm:prSet presAssocID="{A66AF13E-42FF-48FB-B43D-60F318561699}" presName="hierRoot3" presStyleCnt="0"/>
      <dgm:spPr/>
    </dgm:pt>
    <dgm:pt modelId="{34138343-98E8-4572-9305-25996E3E2DF4}" type="pres">
      <dgm:prSet presAssocID="{A66AF13E-42FF-48FB-B43D-60F318561699}" presName="composite3" presStyleCnt="0"/>
      <dgm:spPr/>
    </dgm:pt>
    <dgm:pt modelId="{82FD1ABC-5D5E-4C74-8DC7-9FC16562F831}" type="pres">
      <dgm:prSet presAssocID="{A66AF13E-42FF-48FB-B43D-60F318561699}" presName="background3" presStyleLbl="node3" presStyleIdx="4" presStyleCnt="6"/>
      <dgm:spPr>
        <a:solidFill>
          <a:srgbClr val="FFC000"/>
        </a:solidFill>
      </dgm:spPr>
    </dgm:pt>
    <dgm:pt modelId="{E5468850-0F94-4A3E-85F1-C1C92E89B2AE}" type="pres">
      <dgm:prSet presAssocID="{A66AF13E-42FF-48FB-B43D-60F318561699}" presName="text3" presStyleLbl="fgAcc3" presStyleIdx="4" presStyleCnt="6">
        <dgm:presLayoutVars>
          <dgm:chPref val="3"/>
        </dgm:presLayoutVars>
      </dgm:prSet>
      <dgm:spPr/>
    </dgm:pt>
    <dgm:pt modelId="{B9FB371B-0B22-4BCA-B7B6-371958743043}" type="pres">
      <dgm:prSet presAssocID="{A66AF13E-42FF-48FB-B43D-60F318561699}" presName="hierChild4" presStyleCnt="0"/>
      <dgm:spPr/>
    </dgm:pt>
    <dgm:pt modelId="{F04800BE-037C-4170-B3F1-FFC719834971}" type="pres">
      <dgm:prSet presAssocID="{95822778-A3E7-4EA1-9BFA-210FE2A95992}" presName="Name17" presStyleLbl="parChTrans1D3" presStyleIdx="5" presStyleCnt="6"/>
      <dgm:spPr/>
    </dgm:pt>
    <dgm:pt modelId="{4EC0233E-7A1E-4692-A205-108059DBFE4F}" type="pres">
      <dgm:prSet presAssocID="{0EDC4641-6965-4B52-9575-06DF7A71101A}" presName="hierRoot3" presStyleCnt="0"/>
      <dgm:spPr/>
    </dgm:pt>
    <dgm:pt modelId="{DBE47AFE-BAEB-4370-99FB-63F551ADAD67}" type="pres">
      <dgm:prSet presAssocID="{0EDC4641-6965-4B52-9575-06DF7A71101A}" presName="composite3" presStyleCnt="0"/>
      <dgm:spPr/>
    </dgm:pt>
    <dgm:pt modelId="{8952426A-15CF-4C0A-AACC-F7DDB772BA00}" type="pres">
      <dgm:prSet presAssocID="{0EDC4641-6965-4B52-9575-06DF7A71101A}" presName="background3" presStyleLbl="node3" presStyleIdx="5" presStyleCnt="6"/>
      <dgm:spPr>
        <a:solidFill>
          <a:srgbClr val="FFC000"/>
        </a:solidFill>
      </dgm:spPr>
    </dgm:pt>
    <dgm:pt modelId="{60A731AF-88CC-49E7-8241-C58387020B33}" type="pres">
      <dgm:prSet presAssocID="{0EDC4641-6965-4B52-9575-06DF7A71101A}" presName="text3" presStyleLbl="fgAcc3" presStyleIdx="5" presStyleCnt="6">
        <dgm:presLayoutVars>
          <dgm:chPref val="3"/>
        </dgm:presLayoutVars>
      </dgm:prSet>
      <dgm:spPr/>
    </dgm:pt>
    <dgm:pt modelId="{FC8891DC-D97B-4BCA-A05F-52BB41F47443}" type="pres">
      <dgm:prSet presAssocID="{0EDC4641-6965-4B52-9575-06DF7A71101A}" presName="hierChild4" presStyleCnt="0"/>
      <dgm:spPr/>
    </dgm:pt>
    <dgm:pt modelId="{BBEA0687-F1FC-4AE3-A105-6557EDF45A08}" type="pres">
      <dgm:prSet presAssocID="{3746EA7A-9FAA-43FC-B1E5-70B629838233}" presName="Name23" presStyleLbl="parChTrans1D4" presStyleIdx="0" presStyleCnt="3"/>
      <dgm:spPr/>
    </dgm:pt>
    <dgm:pt modelId="{CF66A903-28FA-4398-A3DA-9DA171212956}" type="pres">
      <dgm:prSet presAssocID="{6414E06B-4F0A-4B4D-9C41-12358EE8B24F}" presName="hierRoot4" presStyleCnt="0"/>
      <dgm:spPr/>
    </dgm:pt>
    <dgm:pt modelId="{BE848AEC-0469-49D0-A5ED-83F048CE413E}" type="pres">
      <dgm:prSet presAssocID="{6414E06B-4F0A-4B4D-9C41-12358EE8B24F}" presName="composite4" presStyleCnt="0"/>
      <dgm:spPr/>
    </dgm:pt>
    <dgm:pt modelId="{13066384-4725-409E-8ABD-F0B49CE51B05}" type="pres">
      <dgm:prSet presAssocID="{6414E06B-4F0A-4B4D-9C41-12358EE8B24F}" presName="background4" presStyleLbl="node4" presStyleIdx="0" presStyleCnt="3"/>
      <dgm:spPr>
        <a:solidFill>
          <a:srgbClr val="FFC000"/>
        </a:solidFill>
      </dgm:spPr>
    </dgm:pt>
    <dgm:pt modelId="{EA3595D0-1C6B-4364-A775-A953B7737694}" type="pres">
      <dgm:prSet presAssocID="{6414E06B-4F0A-4B4D-9C41-12358EE8B24F}" presName="text4" presStyleLbl="fgAcc4" presStyleIdx="0" presStyleCnt="3">
        <dgm:presLayoutVars>
          <dgm:chPref val="3"/>
        </dgm:presLayoutVars>
      </dgm:prSet>
      <dgm:spPr/>
    </dgm:pt>
    <dgm:pt modelId="{64F3F47E-E648-40EB-A36D-DEFCD5E102F8}" type="pres">
      <dgm:prSet presAssocID="{6414E06B-4F0A-4B4D-9C41-12358EE8B24F}" presName="hierChild5" presStyleCnt="0"/>
      <dgm:spPr/>
    </dgm:pt>
    <dgm:pt modelId="{B7496671-2EE9-48A3-862C-2668DDD6C1D1}" type="pres">
      <dgm:prSet presAssocID="{9CA8F4D2-E3C1-4406-9D6C-BAAFB8C40867}" presName="Name23" presStyleLbl="parChTrans1D4" presStyleIdx="1" presStyleCnt="3"/>
      <dgm:spPr/>
    </dgm:pt>
    <dgm:pt modelId="{91802F6C-B304-497E-A1E5-4D691885B26D}" type="pres">
      <dgm:prSet presAssocID="{9F31E331-7242-42A8-A49E-BB586493DAB9}" presName="hierRoot4" presStyleCnt="0"/>
      <dgm:spPr/>
    </dgm:pt>
    <dgm:pt modelId="{ADEC70CA-D2EC-4F37-AD7B-9DF4F76858B2}" type="pres">
      <dgm:prSet presAssocID="{9F31E331-7242-42A8-A49E-BB586493DAB9}" presName="composite4" presStyleCnt="0"/>
      <dgm:spPr/>
    </dgm:pt>
    <dgm:pt modelId="{4076B96C-93E2-4AB4-9BC0-6A989FB199B9}" type="pres">
      <dgm:prSet presAssocID="{9F31E331-7242-42A8-A49E-BB586493DAB9}" presName="background4" presStyleLbl="node4" presStyleIdx="1" presStyleCnt="3"/>
      <dgm:spPr>
        <a:solidFill>
          <a:srgbClr val="FFC000"/>
        </a:solidFill>
      </dgm:spPr>
    </dgm:pt>
    <dgm:pt modelId="{ACE41A07-9482-4166-A960-6DDB8EFCF1BA}" type="pres">
      <dgm:prSet presAssocID="{9F31E331-7242-42A8-A49E-BB586493DAB9}" presName="text4" presStyleLbl="fgAcc4" presStyleIdx="1" presStyleCnt="3">
        <dgm:presLayoutVars>
          <dgm:chPref val="3"/>
        </dgm:presLayoutVars>
      </dgm:prSet>
      <dgm:spPr/>
    </dgm:pt>
    <dgm:pt modelId="{42E5513D-EA5B-4593-80E3-C6E273D46855}" type="pres">
      <dgm:prSet presAssocID="{9F31E331-7242-42A8-A49E-BB586493DAB9}" presName="hierChild5" presStyleCnt="0"/>
      <dgm:spPr/>
    </dgm:pt>
    <dgm:pt modelId="{349C99EB-BE5A-496E-8E47-0BBAB8C8F89E}" type="pres">
      <dgm:prSet presAssocID="{7C788D46-3F06-4305-9B32-59BB6D8F6E50}" presName="Name23" presStyleLbl="parChTrans1D4" presStyleIdx="2" presStyleCnt="3"/>
      <dgm:spPr/>
    </dgm:pt>
    <dgm:pt modelId="{60FDDE1E-CE09-4ADD-8780-CEEF3ABC2A8B}" type="pres">
      <dgm:prSet presAssocID="{FE0CA06B-61C3-426D-ACAC-1617DF4C0ACC}" presName="hierRoot4" presStyleCnt="0"/>
      <dgm:spPr/>
    </dgm:pt>
    <dgm:pt modelId="{D62380F8-682C-4D10-832C-F0F4515990F0}" type="pres">
      <dgm:prSet presAssocID="{FE0CA06B-61C3-426D-ACAC-1617DF4C0ACC}" presName="composite4" presStyleCnt="0"/>
      <dgm:spPr/>
    </dgm:pt>
    <dgm:pt modelId="{5D9CC7E7-E5EA-4E31-A9FE-B0BDB0C4DB90}" type="pres">
      <dgm:prSet presAssocID="{FE0CA06B-61C3-426D-ACAC-1617DF4C0ACC}" presName="background4" presStyleLbl="node4" presStyleIdx="2" presStyleCnt="3"/>
      <dgm:spPr>
        <a:solidFill>
          <a:srgbClr val="FFC000"/>
        </a:solidFill>
      </dgm:spPr>
    </dgm:pt>
    <dgm:pt modelId="{3177F682-2FC9-4328-B644-8EEB323F83E9}" type="pres">
      <dgm:prSet presAssocID="{FE0CA06B-61C3-426D-ACAC-1617DF4C0ACC}" presName="text4" presStyleLbl="fgAcc4" presStyleIdx="2" presStyleCnt="3">
        <dgm:presLayoutVars>
          <dgm:chPref val="3"/>
        </dgm:presLayoutVars>
      </dgm:prSet>
      <dgm:spPr/>
    </dgm:pt>
    <dgm:pt modelId="{B51A6AB5-BD99-4974-96C5-4A0643F71D63}" type="pres">
      <dgm:prSet presAssocID="{FE0CA06B-61C3-426D-ACAC-1617DF4C0ACC}" presName="hierChild5" presStyleCnt="0"/>
      <dgm:spPr/>
    </dgm:pt>
  </dgm:ptLst>
  <dgm:cxnLst>
    <dgm:cxn modelId="{19D6E060-0864-4C66-8E75-B649A7F9922F}" srcId="{75DB2850-C566-4A91-99AA-D76F4ECE6A9A}" destId="{7CAB61F7-E2FA-48D3-9CC7-6F799D1DDA89}" srcOrd="0" destOrd="0" parTransId="{205E25A4-7D2C-4C10-88DD-E2CCCCEF799F}" sibTransId="{8A9B59CB-846E-4CBB-ABCC-1F85265D6B3A}"/>
    <dgm:cxn modelId="{58E6AC04-D1DF-4F9D-AD5B-2E10D40D433F}" type="presOf" srcId="{9F31E331-7242-42A8-A49E-BB586493DAB9}" destId="{ACE41A07-9482-4166-A960-6DDB8EFCF1BA}" srcOrd="0" destOrd="0" presId="urn:microsoft.com/office/officeart/2005/8/layout/hierarchy1"/>
    <dgm:cxn modelId="{E0F120A9-7D45-4F7C-91FE-C2FCBCC7D5C7}" type="presOf" srcId="{1BA402FF-9848-4DC6-BBA6-3C71618456E6}" destId="{7D5347B5-91E7-4EE3-81D5-232B59CA8506}" srcOrd="0" destOrd="0" presId="urn:microsoft.com/office/officeart/2005/8/layout/hierarchy1"/>
    <dgm:cxn modelId="{0C84FCDD-7CD8-4E95-AD93-9995FA3C2C98}" type="presOf" srcId="{A11C8857-6458-440B-B164-5D5755A50A23}" destId="{BCA745A9-262F-4519-831F-1C24A0DFF261}" srcOrd="0" destOrd="0" presId="urn:microsoft.com/office/officeart/2005/8/layout/hierarchy1"/>
    <dgm:cxn modelId="{278D56BD-FA87-4429-9FB0-41D03667C078}" type="presOf" srcId="{75DB2850-C566-4A91-99AA-D76F4ECE6A9A}" destId="{432C0AC0-DE42-40D6-B162-60E2CB3328B0}" srcOrd="0" destOrd="0" presId="urn:microsoft.com/office/officeart/2005/8/layout/hierarchy1"/>
    <dgm:cxn modelId="{C211B07C-9125-4148-8C8F-200ED88FBA22}" srcId="{75DB2850-C566-4A91-99AA-D76F4ECE6A9A}" destId="{0EDC4641-6965-4B52-9575-06DF7A71101A}" srcOrd="5" destOrd="0" parTransId="{95822778-A3E7-4EA1-9BFA-210FE2A95992}" sibTransId="{FB17A5BB-4655-4BCE-96A0-DC97F37527C0}"/>
    <dgm:cxn modelId="{5020B43E-2BCF-49FB-B96E-B102729391CE}" type="presOf" srcId="{38B75D64-C4DA-4FEA-B90F-82016E7EE14A}" destId="{A9F3BAA2-9FC5-47A6-ACF0-734153D0F94D}" srcOrd="0" destOrd="0" presId="urn:microsoft.com/office/officeart/2005/8/layout/hierarchy1"/>
    <dgm:cxn modelId="{13DB627A-80D1-416C-9780-85463142B9FD}" srcId="{289B2212-A87F-4522-BE67-27D3614BC79B}" destId="{A7B1260B-9878-463D-BB57-2AEC9603425C}" srcOrd="0" destOrd="0" parTransId="{AFAE792C-EB6B-4D91-9C47-19811DB11504}" sibTransId="{A2B76E5F-CA43-43CA-A805-E04554808F56}"/>
    <dgm:cxn modelId="{1B81C0E7-84D1-42F3-9720-FF40F3B07165}" type="presOf" srcId="{A66AF13E-42FF-48FB-B43D-60F318561699}" destId="{E5468850-0F94-4A3E-85F1-C1C92E89B2AE}" srcOrd="0" destOrd="0" presId="urn:microsoft.com/office/officeart/2005/8/layout/hierarchy1"/>
    <dgm:cxn modelId="{4BE59F43-E61A-4206-9F56-75F7E90E06CA}" type="presOf" srcId="{7C788D46-3F06-4305-9B32-59BB6D8F6E50}" destId="{349C99EB-BE5A-496E-8E47-0BBAB8C8F89E}" srcOrd="0" destOrd="0" presId="urn:microsoft.com/office/officeart/2005/8/layout/hierarchy1"/>
    <dgm:cxn modelId="{F48E4C2A-D833-4C2F-BF45-D8C546ECD297}" type="presOf" srcId="{95822778-A3E7-4EA1-9BFA-210FE2A95992}" destId="{F04800BE-037C-4170-B3F1-FFC719834971}" srcOrd="0" destOrd="0" presId="urn:microsoft.com/office/officeart/2005/8/layout/hierarchy1"/>
    <dgm:cxn modelId="{9EEE5EA8-1765-42F0-8A9D-820B88AC54A1}" type="presOf" srcId="{5F94414C-9C1B-4066-80AB-C85FC511A908}" destId="{07641CBF-E591-42E4-AADF-EED8B61A235A}" srcOrd="0" destOrd="0" presId="urn:microsoft.com/office/officeart/2005/8/layout/hierarchy1"/>
    <dgm:cxn modelId="{36787BB0-DE49-4F2F-988F-A8E5063A9231}" type="presOf" srcId="{FE0CA06B-61C3-426D-ACAC-1617DF4C0ACC}" destId="{3177F682-2FC9-4328-B644-8EEB323F83E9}" srcOrd="0" destOrd="0" presId="urn:microsoft.com/office/officeart/2005/8/layout/hierarchy1"/>
    <dgm:cxn modelId="{F82D8095-3717-4308-AFB4-09653C6B5DAD}" type="presOf" srcId="{6414E06B-4F0A-4B4D-9C41-12358EE8B24F}" destId="{EA3595D0-1C6B-4364-A775-A953B7737694}" srcOrd="0" destOrd="0" presId="urn:microsoft.com/office/officeart/2005/8/layout/hierarchy1"/>
    <dgm:cxn modelId="{880A8F7B-01FC-42B9-82F6-9F7678B5D6A3}" srcId="{75DB2850-C566-4A91-99AA-D76F4ECE6A9A}" destId="{EE8E577F-F2E3-4186-A624-8D85FEBE0D77}" srcOrd="3" destOrd="0" parTransId="{6C9D96C4-A047-407E-9F85-A4B6C3EBB7C8}" sibTransId="{963D9F1A-FDBF-4683-ADE9-61ECFE7940F8}"/>
    <dgm:cxn modelId="{EDAEE5D3-77DE-4D1B-92FB-5EDE75A59F12}" type="presOf" srcId="{7CAB61F7-E2FA-48D3-9CC7-6F799D1DDA89}" destId="{0796672D-876E-4D00-85B6-3BA76B56E72C}" srcOrd="0" destOrd="0" presId="urn:microsoft.com/office/officeart/2005/8/layout/hierarchy1"/>
    <dgm:cxn modelId="{309754D6-335D-4AA1-9AAE-3888F7612B09}" type="presOf" srcId="{A7B1260B-9878-463D-BB57-2AEC9603425C}" destId="{BB319D08-B7A3-41DE-9020-1DF00D21822B}" srcOrd="0" destOrd="0" presId="urn:microsoft.com/office/officeart/2005/8/layout/hierarchy1"/>
    <dgm:cxn modelId="{5B90E9A6-B1D1-4651-B665-E9B1B8EB8C7A}" type="presOf" srcId="{12CD1F68-9792-4B3F-9B82-714836CC6681}" destId="{1A69F3F4-87BC-4DCB-A577-53E18C1A0FFF}" srcOrd="0" destOrd="0" presId="urn:microsoft.com/office/officeart/2005/8/layout/hierarchy1"/>
    <dgm:cxn modelId="{F51EDEA8-2038-4ECD-A91D-D40A38DD6478}" srcId="{A7B1260B-9878-463D-BB57-2AEC9603425C}" destId="{75DB2850-C566-4A91-99AA-D76F4ECE6A9A}" srcOrd="0" destOrd="0" parTransId="{12CD1F68-9792-4B3F-9B82-714836CC6681}" sibTransId="{6175FD5B-DBF8-4A14-AEC0-542DBC6A8696}"/>
    <dgm:cxn modelId="{C7EE724B-44EF-40C6-99C4-E544F9E2AE21}" srcId="{75DB2850-C566-4A91-99AA-D76F4ECE6A9A}" destId="{5F94414C-9C1B-4066-80AB-C85FC511A908}" srcOrd="1" destOrd="0" parTransId="{38B75D64-C4DA-4FEA-B90F-82016E7EE14A}" sibTransId="{FFADF56D-33C4-49A9-B7FE-DAD1D11C06B1}"/>
    <dgm:cxn modelId="{BF4D78F1-CB42-484F-BA31-E7F91AA36242}" type="presOf" srcId="{9CA8F4D2-E3C1-4406-9D6C-BAAFB8C40867}" destId="{B7496671-2EE9-48A3-862C-2668DDD6C1D1}" srcOrd="0" destOrd="0" presId="urn:microsoft.com/office/officeart/2005/8/layout/hierarchy1"/>
    <dgm:cxn modelId="{2EC48E43-D0C5-4A88-936E-63EA10D86E36}" type="presOf" srcId="{12433A5F-198F-47AC-898B-E90EBDC4247F}" destId="{57C9925E-3BE3-4072-8379-EDF1C0C724EF}" srcOrd="0" destOrd="0" presId="urn:microsoft.com/office/officeart/2005/8/layout/hierarchy1"/>
    <dgm:cxn modelId="{207BEB21-EE12-4E71-B5B8-2F9D93780808}" srcId="{0EDC4641-6965-4B52-9575-06DF7A71101A}" destId="{FE0CA06B-61C3-426D-ACAC-1617DF4C0ACC}" srcOrd="2" destOrd="0" parTransId="{7C788D46-3F06-4305-9B32-59BB6D8F6E50}" sibTransId="{FB1AFE79-6C0E-49CA-90E6-D66BB1523034}"/>
    <dgm:cxn modelId="{8024C495-4C91-4860-B032-FB24F8098CF7}" srcId="{0EDC4641-6965-4B52-9575-06DF7A71101A}" destId="{9F31E331-7242-42A8-A49E-BB586493DAB9}" srcOrd="1" destOrd="0" parTransId="{9CA8F4D2-E3C1-4406-9D6C-BAAFB8C40867}" sibTransId="{DFFD4925-2779-4090-B96E-C4E5C6F9C5C1}"/>
    <dgm:cxn modelId="{8372FEE3-5941-4F9E-AA86-800A23AEB2CB}" type="presOf" srcId="{6C9D96C4-A047-407E-9F85-A4B6C3EBB7C8}" destId="{89A4753E-0402-459B-B841-3081CDDCF8E9}" srcOrd="0" destOrd="0" presId="urn:microsoft.com/office/officeart/2005/8/layout/hierarchy1"/>
    <dgm:cxn modelId="{90622EC0-F3D8-4F54-8A02-4C8B6F27E468}" type="presOf" srcId="{EE8E577F-F2E3-4186-A624-8D85FEBE0D77}" destId="{CAC34679-AF88-4F72-A8EE-8E19B237189F}" srcOrd="0" destOrd="0" presId="urn:microsoft.com/office/officeart/2005/8/layout/hierarchy1"/>
    <dgm:cxn modelId="{91851450-83CB-44BD-B17C-07F7BC469B8D}" srcId="{75DB2850-C566-4A91-99AA-D76F4ECE6A9A}" destId="{1BA402FF-9848-4DC6-BBA6-3C71618456E6}" srcOrd="2" destOrd="0" parTransId="{A11C8857-6458-440B-B164-5D5755A50A23}" sibTransId="{E9A2A893-DC7F-4ED4-B204-F30B218B398B}"/>
    <dgm:cxn modelId="{6D31E8CA-8AAD-4C61-B207-B6E43F4F707D}" type="presOf" srcId="{0EDC4641-6965-4B52-9575-06DF7A71101A}" destId="{60A731AF-88CC-49E7-8241-C58387020B33}" srcOrd="0" destOrd="0" presId="urn:microsoft.com/office/officeart/2005/8/layout/hierarchy1"/>
    <dgm:cxn modelId="{80040080-4403-42BB-B720-4A764840AF53}" srcId="{0EDC4641-6965-4B52-9575-06DF7A71101A}" destId="{6414E06B-4F0A-4B4D-9C41-12358EE8B24F}" srcOrd="0" destOrd="0" parTransId="{3746EA7A-9FAA-43FC-B1E5-70B629838233}" sibTransId="{8413AC68-9231-4CE5-8B8D-CDB1405F8FB2}"/>
    <dgm:cxn modelId="{0220DA13-86C1-4A17-83EF-1C3FEA1F88D2}" type="presOf" srcId="{3746EA7A-9FAA-43FC-B1E5-70B629838233}" destId="{BBEA0687-F1FC-4AE3-A105-6557EDF45A08}" srcOrd="0" destOrd="0" presId="urn:microsoft.com/office/officeart/2005/8/layout/hierarchy1"/>
    <dgm:cxn modelId="{C13F96D3-55E2-4781-964B-786A62D9DC1F}" type="presOf" srcId="{205E25A4-7D2C-4C10-88DD-E2CCCCEF799F}" destId="{1302C002-9967-4A8E-B1E3-6B14D7D2282F}" srcOrd="0" destOrd="0" presId="urn:microsoft.com/office/officeart/2005/8/layout/hierarchy1"/>
    <dgm:cxn modelId="{C10D3CFD-6AAE-4A64-B983-A82003C539A4}" srcId="{75DB2850-C566-4A91-99AA-D76F4ECE6A9A}" destId="{A66AF13E-42FF-48FB-B43D-60F318561699}" srcOrd="4" destOrd="0" parTransId="{12433A5F-198F-47AC-898B-E90EBDC4247F}" sibTransId="{ABE7347D-50EE-43E2-A03A-F8F1485BD2B3}"/>
    <dgm:cxn modelId="{7E8D9B10-2107-4795-AA3C-C986A3E3CFDD}" type="presOf" srcId="{289B2212-A87F-4522-BE67-27D3614BC79B}" destId="{3C804A57-3A1D-49EF-9DCB-F39840D43F0A}" srcOrd="0" destOrd="0" presId="urn:microsoft.com/office/officeart/2005/8/layout/hierarchy1"/>
    <dgm:cxn modelId="{1F9923E3-146F-4E84-A976-EB7C58F9B856}" type="presParOf" srcId="{3C804A57-3A1D-49EF-9DCB-F39840D43F0A}" destId="{825EC357-0C63-456C-87CE-0FD9B6982173}" srcOrd="0" destOrd="0" presId="urn:microsoft.com/office/officeart/2005/8/layout/hierarchy1"/>
    <dgm:cxn modelId="{9A0FE795-65A5-44C4-9503-7A3AFAEF38A3}" type="presParOf" srcId="{825EC357-0C63-456C-87CE-0FD9B6982173}" destId="{89BA7AE4-9648-455B-B6DA-74AAC71918C5}" srcOrd="0" destOrd="0" presId="urn:microsoft.com/office/officeart/2005/8/layout/hierarchy1"/>
    <dgm:cxn modelId="{332CC6AD-D887-4516-9B0C-063578BB71C9}" type="presParOf" srcId="{89BA7AE4-9648-455B-B6DA-74AAC71918C5}" destId="{3406BEEB-998C-4CEC-9010-FB409880E46F}" srcOrd="0" destOrd="0" presId="urn:microsoft.com/office/officeart/2005/8/layout/hierarchy1"/>
    <dgm:cxn modelId="{56E89F9D-A75C-4C02-9C1E-AF9E9FB38876}" type="presParOf" srcId="{89BA7AE4-9648-455B-B6DA-74AAC71918C5}" destId="{BB319D08-B7A3-41DE-9020-1DF00D21822B}" srcOrd="1" destOrd="0" presId="urn:microsoft.com/office/officeart/2005/8/layout/hierarchy1"/>
    <dgm:cxn modelId="{2299261C-E783-48B2-B86E-1DA5B3B575F8}" type="presParOf" srcId="{825EC357-0C63-456C-87CE-0FD9B6982173}" destId="{42A4D471-A495-4A02-8A2B-EAF5DE027C08}" srcOrd="1" destOrd="0" presId="urn:microsoft.com/office/officeart/2005/8/layout/hierarchy1"/>
    <dgm:cxn modelId="{98C5A99E-5C07-4AAD-854B-5E567BA294B6}" type="presParOf" srcId="{42A4D471-A495-4A02-8A2B-EAF5DE027C08}" destId="{1A69F3F4-87BC-4DCB-A577-53E18C1A0FFF}" srcOrd="0" destOrd="0" presId="urn:microsoft.com/office/officeart/2005/8/layout/hierarchy1"/>
    <dgm:cxn modelId="{8A0C81B1-977E-44F9-9B18-7AA5636DDEF3}" type="presParOf" srcId="{42A4D471-A495-4A02-8A2B-EAF5DE027C08}" destId="{33A9177A-0E90-4241-85E6-60D901716F03}" srcOrd="1" destOrd="0" presId="urn:microsoft.com/office/officeart/2005/8/layout/hierarchy1"/>
    <dgm:cxn modelId="{DEF1B355-2054-432B-BEA4-9B7C39B54930}" type="presParOf" srcId="{33A9177A-0E90-4241-85E6-60D901716F03}" destId="{E6B0B2CA-0530-4C52-9C0F-E8D351A2CBE2}" srcOrd="0" destOrd="0" presId="urn:microsoft.com/office/officeart/2005/8/layout/hierarchy1"/>
    <dgm:cxn modelId="{29593A90-96D9-4681-A3B9-33C9610A330F}" type="presParOf" srcId="{E6B0B2CA-0530-4C52-9C0F-E8D351A2CBE2}" destId="{D14CFD56-0B64-46CA-877D-595BCF9C7FD3}" srcOrd="0" destOrd="0" presId="urn:microsoft.com/office/officeart/2005/8/layout/hierarchy1"/>
    <dgm:cxn modelId="{167F3C70-6AC8-4596-91D5-09C58F0C322A}" type="presParOf" srcId="{E6B0B2CA-0530-4C52-9C0F-E8D351A2CBE2}" destId="{432C0AC0-DE42-40D6-B162-60E2CB3328B0}" srcOrd="1" destOrd="0" presId="urn:microsoft.com/office/officeart/2005/8/layout/hierarchy1"/>
    <dgm:cxn modelId="{30D54BEA-4970-4556-A916-43E646ED763D}" type="presParOf" srcId="{33A9177A-0E90-4241-85E6-60D901716F03}" destId="{501BDC67-70D8-4A8F-A974-EEA45DBB49C8}" srcOrd="1" destOrd="0" presId="urn:microsoft.com/office/officeart/2005/8/layout/hierarchy1"/>
    <dgm:cxn modelId="{BF72646D-606E-4965-AA00-47C4103CC5AF}" type="presParOf" srcId="{501BDC67-70D8-4A8F-A974-EEA45DBB49C8}" destId="{1302C002-9967-4A8E-B1E3-6B14D7D2282F}" srcOrd="0" destOrd="0" presId="urn:microsoft.com/office/officeart/2005/8/layout/hierarchy1"/>
    <dgm:cxn modelId="{BA500048-BD79-4B9C-8BE4-4441DDD42260}" type="presParOf" srcId="{501BDC67-70D8-4A8F-A974-EEA45DBB49C8}" destId="{EFE5164D-2F97-4496-9188-35DCF6E60676}" srcOrd="1" destOrd="0" presId="urn:microsoft.com/office/officeart/2005/8/layout/hierarchy1"/>
    <dgm:cxn modelId="{45F64970-72D0-4047-98FF-C3EDA26CAC52}" type="presParOf" srcId="{EFE5164D-2F97-4496-9188-35DCF6E60676}" destId="{56CBAE30-1252-4DBE-A6D6-C625D9DD0472}" srcOrd="0" destOrd="0" presId="urn:microsoft.com/office/officeart/2005/8/layout/hierarchy1"/>
    <dgm:cxn modelId="{942230C6-6845-4AA4-8EE2-0437FF82ED5C}" type="presParOf" srcId="{56CBAE30-1252-4DBE-A6D6-C625D9DD0472}" destId="{C5C9572F-0692-4F99-8007-9DBE02BB7FF3}" srcOrd="0" destOrd="0" presId="urn:microsoft.com/office/officeart/2005/8/layout/hierarchy1"/>
    <dgm:cxn modelId="{EB92A60D-D6E1-47B9-8379-001A1139CEAC}" type="presParOf" srcId="{56CBAE30-1252-4DBE-A6D6-C625D9DD0472}" destId="{0796672D-876E-4D00-85B6-3BA76B56E72C}" srcOrd="1" destOrd="0" presId="urn:microsoft.com/office/officeart/2005/8/layout/hierarchy1"/>
    <dgm:cxn modelId="{06FA6312-34BB-45D5-B33C-E9B6BA7A842B}" type="presParOf" srcId="{EFE5164D-2F97-4496-9188-35DCF6E60676}" destId="{E6426ED0-DCFA-45A4-B50A-2EDF9097DDB7}" srcOrd="1" destOrd="0" presId="urn:microsoft.com/office/officeart/2005/8/layout/hierarchy1"/>
    <dgm:cxn modelId="{2122F50C-F119-43CE-AA9E-B91BFA6E8796}" type="presParOf" srcId="{501BDC67-70D8-4A8F-A974-EEA45DBB49C8}" destId="{A9F3BAA2-9FC5-47A6-ACF0-734153D0F94D}" srcOrd="2" destOrd="0" presId="urn:microsoft.com/office/officeart/2005/8/layout/hierarchy1"/>
    <dgm:cxn modelId="{0588FED9-ECED-4B45-B186-CEE5550BF88A}" type="presParOf" srcId="{501BDC67-70D8-4A8F-A974-EEA45DBB49C8}" destId="{D8882741-3B0C-4DEB-9D22-8101DC81B306}" srcOrd="3" destOrd="0" presId="urn:microsoft.com/office/officeart/2005/8/layout/hierarchy1"/>
    <dgm:cxn modelId="{C0590E57-09FB-43DF-A085-780F0FC2B65D}" type="presParOf" srcId="{D8882741-3B0C-4DEB-9D22-8101DC81B306}" destId="{57BFCE80-2871-4AF3-8854-56ECED569656}" srcOrd="0" destOrd="0" presId="urn:microsoft.com/office/officeart/2005/8/layout/hierarchy1"/>
    <dgm:cxn modelId="{889CF6DF-3A93-4640-9E4C-527F33B4BE7F}" type="presParOf" srcId="{57BFCE80-2871-4AF3-8854-56ECED569656}" destId="{21BD098D-0FF5-4B09-845E-E35820D0595A}" srcOrd="0" destOrd="0" presId="urn:microsoft.com/office/officeart/2005/8/layout/hierarchy1"/>
    <dgm:cxn modelId="{CFEF99E1-87B0-443A-8F9B-97FB0EBDF4AD}" type="presParOf" srcId="{57BFCE80-2871-4AF3-8854-56ECED569656}" destId="{07641CBF-E591-42E4-AADF-EED8B61A235A}" srcOrd="1" destOrd="0" presId="urn:microsoft.com/office/officeart/2005/8/layout/hierarchy1"/>
    <dgm:cxn modelId="{6B3307E0-0CCC-4376-80EF-916CDBB03A34}" type="presParOf" srcId="{D8882741-3B0C-4DEB-9D22-8101DC81B306}" destId="{43BDAD65-5552-41E6-BADB-B8E04DFB718A}" srcOrd="1" destOrd="0" presId="urn:microsoft.com/office/officeart/2005/8/layout/hierarchy1"/>
    <dgm:cxn modelId="{B09EFA70-27F9-48FD-8024-1DDB4D0E12DB}" type="presParOf" srcId="{501BDC67-70D8-4A8F-A974-EEA45DBB49C8}" destId="{BCA745A9-262F-4519-831F-1C24A0DFF261}" srcOrd="4" destOrd="0" presId="urn:microsoft.com/office/officeart/2005/8/layout/hierarchy1"/>
    <dgm:cxn modelId="{A69F876E-C383-45FA-A67D-230AB10FF708}" type="presParOf" srcId="{501BDC67-70D8-4A8F-A974-EEA45DBB49C8}" destId="{7C3BCE79-1843-45DD-815B-79363AAB4104}" srcOrd="5" destOrd="0" presId="urn:microsoft.com/office/officeart/2005/8/layout/hierarchy1"/>
    <dgm:cxn modelId="{3BE1364B-07F5-4086-A31C-287199FB3CF3}" type="presParOf" srcId="{7C3BCE79-1843-45DD-815B-79363AAB4104}" destId="{A95A66CB-9B08-45DF-807A-CFEA97CF23FB}" srcOrd="0" destOrd="0" presId="urn:microsoft.com/office/officeart/2005/8/layout/hierarchy1"/>
    <dgm:cxn modelId="{5E549E24-469E-4CB5-AE4E-FDF669AF973C}" type="presParOf" srcId="{A95A66CB-9B08-45DF-807A-CFEA97CF23FB}" destId="{F94DD979-374E-4E8F-A744-A62080E7BB29}" srcOrd="0" destOrd="0" presId="urn:microsoft.com/office/officeart/2005/8/layout/hierarchy1"/>
    <dgm:cxn modelId="{490DFDB6-E9BD-41E3-A8BF-4C3C5E19E664}" type="presParOf" srcId="{A95A66CB-9B08-45DF-807A-CFEA97CF23FB}" destId="{7D5347B5-91E7-4EE3-81D5-232B59CA8506}" srcOrd="1" destOrd="0" presId="urn:microsoft.com/office/officeart/2005/8/layout/hierarchy1"/>
    <dgm:cxn modelId="{DD1CC7FE-F87A-47FD-8E2B-0A60C46CC9C8}" type="presParOf" srcId="{7C3BCE79-1843-45DD-815B-79363AAB4104}" destId="{E2D9242C-0E17-4107-88F1-32754DFEAEB3}" srcOrd="1" destOrd="0" presId="urn:microsoft.com/office/officeart/2005/8/layout/hierarchy1"/>
    <dgm:cxn modelId="{21DE1732-F5B3-464D-BB7F-36AD71E5294F}" type="presParOf" srcId="{501BDC67-70D8-4A8F-A974-EEA45DBB49C8}" destId="{89A4753E-0402-459B-B841-3081CDDCF8E9}" srcOrd="6" destOrd="0" presId="urn:microsoft.com/office/officeart/2005/8/layout/hierarchy1"/>
    <dgm:cxn modelId="{2FF04F14-C2B3-431F-B9EB-4F401F4458A0}" type="presParOf" srcId="{501BDC67-70D8-4A8F-A974-EEA45DBB49C8}" destId="{D5110DB0-B4EE-4326-AA70-B2E8AA2D26EE}" srcOrd="7" destOrd="0" presId="urn:microsoft.com/office/officeart/2005/8/layout/hierarchy1"/>
    <dgm:cxn modelId="{E74665E4-44CE-4F4E-B803-855F6FEA8290}" type="presParOf" srcId="{D5110DB0-B4EE-4326-AA70-B2E8AA2D26EE}" destId="{C830217C-E673-44A0-A464-1E030FA4A775}" srcOrd="0" destOrd="0" presId="urn:microsoft.com/office/officeart/2005/8/layout/hierarchy1"/>
    <dgm:cxn modelId="{22A904D9-6901-4EC1-8BE5-07C08D727B1C}" type="presParOf" srcId="{C830217C-E673-44A0-A464-1E030FA4A775}" destId="{8B893591-E182-4780-920D-D0B41CC37A4D}" srcOrd="0" destOrd="0" presId="urn:microsoft.com/office/officeart/2005/8/layout/hierarchy1"/>
    <dgm:cxn modelId="{5C51FCEE-7600-4307-A5B1-2558A18B301F}" type="presParOf" srcId="{C830217C-E673-44A0-A464-1E030FA4A775}" destId="{CAC34679-AF88-4F72-A8EE-8E19B237189F}" srcOrd="1" destOrd="0" presId="urn:microsoft.com/office/officeart/2005/8/layout/hierarchy1"/>
    <dgm:cxn modelId="{E6536741-A67F-4C6D-A639-3405031191A8}" type="presParOf" srcId="{D5110DB0-B4EE-4326-AA70-B2E8AA2D26EE}" destId="{690C2876-9CE7-449A-8B37-2EFDB5EBAAF1}" srcOrd="1" destOrd="0" presId="urn:microsoft.com/office/officeart/2005/8/layout/hierarchy1"/>
    <dgm:cxn modelId="{68BC4BB8-1023-4155-AAD5-685185958097}" type="presParOf" srcId="{501BDC67-70D8-4A8F-A974-EEA45DBB49C8}" destId="{57C9925E-3BE3-4072-8379-EDF1C0C724EF}" srcOrd="8" destOrd="0" presId="urn:microsoft.com/office/officeart/2005/8/layout/hierarchy1"/>
    <dgm:cxn modelId="{C6F53B41-A394-433D-BB1B-F3F759B1E2C0}" type="presParOf" srcId="{501BDC67-70D8-4A8F-A974-EEA45DBB49C8}" destId="{A9179C0B-7106-4483-9850-49B00E463C91}" srcOrd="9" destOrd="0" presId="urn:microsoft.com/office/officeart/2005/8/layout/hierarchy1"/>
    <dgm:cxn modelId="{D84979AC-FA5C-43AD-94D3-A65C26F3C20C}" type="presParOf" srcId="{A9179C0B-7106-4483-9850-49B00E463C91}" destId="{34138343-98E8-4572-9305-25996E3E2DF4}" srcOrd="0" destOrd="0" presId="urn:microsoft.com/office/officeart/2005/8/layout/hierarchy1"/>
    <dgm:cxn modelId="{DD4F49DE-24D9-4CC8-AFE1-CBA59ACDF38E}" type="presParOf" srcId="{34138343-98E8-4572-9305-25996E3E2DF4}" destId="{82FD1ABC-5D5E-4C74-8DC7-9FC16562F831}" srcOrd="0" destOrd="0" presId="urn:microsoft.com/office/officeart/2005/8/layout/hierarchy1"/>
    <dgm:cxn modelId="{117D87DF-DF29-4FE1-8D22-17597BC7B5F7}" type="presParOf" srcId="{34138343-98E8-4572-9305-25996E3E2DF4}" destId="{E5468850-0F94-4A3E-85F1-C1C92E89B2AE}" srcOrd="1" destOrd="0" presId="urn:microsoft.com/office/officeart/2005/8/layout/hierarchy1"/>
    <dgm:cxn modelId="{600E5BBF-5795-4E42-9800-87DBE6432619}" type="presParOf" srcId="{A9179C0B-7106-4483-9850-49B00E463C91}" destId="{B9FB371B-0B22-4BCA-B7B6-371958743043}" srcOrd="1" destOrd="0" presId="urn:microsoft.com/office/officeart/2005/8/layout/hierarchy1"/>
    <dgm:cxn modelId="{07E88022-A768-46BD-9827-535CA8890546}" type="presParOf" srcId="{501BDC67-70D8-4A8F-A974-EEA45DBB49C8}" destId="{F04800BE-037C-4170-B3F1-FFC719834971}" srcOrd="10" destOrd="0" presId="urn:microsoft.com/office/officeart/2005/8/layout/hierarchy1"/>
    <dgm:cxn modelId="{8A52494D-2F65-49C3-B501-76CD6B2B63CF}" type="presParOf" srcId="{501BDC67-70D8-4A8F-A974-EEA45DBB49C8}" destId="{4EC0233E-7A1E-4692-A205-108059DBFE4F}" srcOrd="11" destOrd="0" presId="urn:microsoft.com/office/officeart/2005/8/layout/hierarchy1"/>
    <dgm:cxn modelId="{8DD766AE-AD90-4134-9750-90651EF02A09}" type="presParOf" srcId="{4EC0233E-7A1E-4692-A205-108059DBFE4F}" destId="{DBE47AFE-BAEB-4370-99FB-63F551ADAD67}" srcOrd="0" destOrd="0" presId="urn:microsoft.com/office/officeart/2005/8/layout/hierarchy1"/>
    <dgm:cxn modelId="{18712985-1296-4EEB-8CCD-1B000EBB5F32}" type="presParOf" srcId="{DBE47AFE-BAEB-4370-99FB-63F551ADAD67}" destId="{8952426A-15CF-4C0A-AACC-F7DDB772BA00}" srcOrd="0" destOrd="0" presId="urn:microsoft.com/office/officeart/2005/8/layout/hierarchy1"/>
    <dgm:cxn modelId="{D50B47D9-6959-4927-A609-495E98AAAD44}" type="presParOf" srcId="{DBE47AFE-BAEB-4370-99FB-63F551ADAD67}" destId="{60A731AF-88CC-49E7-8241-C58387020B33}" srcOrd="1" destOrd="0" presId="urn:microsoft.com/office/officeart/2005/8/layout/hierarchy1"/>
    <dgm:cxn modelId="{6FECF461-92BE-4624-953F-D6EF3E80E5E2}" type="presParOf" srcId="{4EC0233E-7A1E-4692-A205-108059DBFE4F}" destId="{FC8891DC-D97B-4BCA-A05F-52BB41F47443}" srcOrd="1" destOrd="0" presId="urn:microsoft.com/office/officeart/2005/8/layout/hierarchy1"/>
    <dgm:cxn modelId="{7117E5B7-CA19-41C0-9BC1-35CC52922041}" type="presParOf" srcId="{FC8891DC-D97B-4BCA-A05F-52BB41F47443}" destId="{BBEA0687-F1FC-4AE3-A105-6557EDF45A08}" srcOrd="0" destOrd="0" presId="urn:microsoft.com/office/officeart/2005/8/layout/hierarchy1"/>
    <dgm:cxn modelId="{E2A8322B-39EF-452F-AC8D-7AD57A663C18}" type="presParOf" srcId="{FC8891DC-D97B-4BCA-A05F-52BB41F47443}" destId="{CF66A903-28FA-4398-A3DA-9DA171212956}" srcOrd="1" destOrd="0" presId="urn:microsoft.com/office/officeart/2005/8/layout/hierarchy1"/>
    <dgm:cxn modelId="{A105A595-4BDC-4CF6-B479-489B8D5ECC66}" type="presParOf" srcId="{CF66A903-28FA-4398-A3DA-9DA171212956}" destId="{BE848AEC-0469-49D0-A5ED-83F048CE413E}" srcOrd="0" destOrd="0" presId="urn:microsoft.com/office/officeart/2005/8/layout/hierarchy1"/>
    <dgm:cxn modelId="{0728D8EF-55CE-4D0D-B9CE-19F7C2F00E10}" type="presParOf" srcId="{BE848AEC-0469-49D0-A5ED-83F048CE413E}" destId="{13066384-4725-409E-8ABD-F0B49CE51B05}" srcOrd="0" destOrd="0" presId="urn:microsoft.com/office/officeart/2005/8/layout/hierarchy1"/>
    <dgm:cxn modelId="{C730F66E-9689-49DE-B9C4-F1143438B4ED}" type="presParOf" srcId="{BE848AEC-0469-49D0-A5ED-83F048CE413E}" destId="{EA3595D0-1C6B-4364-A775-A953B7737694}" srcOrd="1" destOrd="0" presId="urn:microsoft.com/office/officeart/2005/8/layout/hierarchy1"/>
    <dgm:cxn modelId="{7C9A875B-8B62-4D50-8B33-FA48A1A5FBB5}" type="presParOf" srcId="{CF66A903-28FA-4398-A3DA-9DA171212956}" destId="{64F3F47E-E648-40EB-A36D-DEFCD5E102F8}" srcOrd="1" destOrd="0" presId="urn:microsoft.com/office/officeart/2005/8/layout/hierarchy1"/>
    <dgm:cxn modelId="{58483C67-6D9E-432A-93B2-B7B9890D7B77}" type="presParOf" srcId="{FC8891DC-D97B-4BCA-A05F-52BB41F47443}" destId="{B7496671-2EE9-48A3-862C-2668DDD6C1D1}" srcOrd="2" destOrd="0" presId="urn:microsoft.com/office/officeart/2005/8/layout/hierarchy1"/>
    <dgm:cxn modelId="{86B6606A-AE1E-45C1-9BD9-9952D33158B3}" type="presParOf" srcId="{FC8891DC-D97B-4BCA-A05F-52BB41F47443}" destId="{91802F6C-B304-497E-A1E5-4D691885B26D}" srcOrd="3" destOrd="0" presId="urn:microsoft.com/office/officeart/2005/8/layout/hierarchy1"/>
    <dgm:cxn modelId="{C4785BB3-416A-4F08-B5EB-C45C63EE5A9A}" type="presParOf" srcId="{91802F6C-B304-497E-A1E5-4D691885B26D}" destId="{ADEC70CA-D2EC-4F37-AD7B-9DF4F76858B2}" srcOrd="0" destOrd="0" presId="urn:microsoft.com/office/officeart/2005/8/layout/hierarchy1"/>
    <dgm:cxn modelId="{FE98EDAB-9454-430C-9B20-6B66C0657DEA}" type="presParOf" srcId="{ADEC70CA-D2EC-4F37-AD7B-9DF4F76858B2}" destId="{4076B96C-93E2-4AB4-9BC0-6A989FB199B9}" srcOrd="0" destOrd="0" presId="urn:microsoft.com/office/officeart/2005/8/layout/hierarchy1"/>
    <dgm:cxn modelId="{847F0A47-B9BD-4CC7-BE62-C1612F65DE0E}" type="presParOf" srcId="{ADEC70CA-D2EC-4F37-AD7B-9DF4F76858B2}" destId="{ACE41A07-9482-4166-A960-6DDB8EFCF1BA}" srcOrd="1" destOrd="0" presId="urn:microsoft.com/office/officeart/2005/8/layout/hierarchy1"/>
    <dgm:cxn modelId="{33AC1ED9-EC6F-48C3-AF4A-2BE8CCCBF3BC}" type="presParOf" srcId="{91802F6C-B304-497E-A1E5-4D691885B26D}" destId="{42E5513D-EA5B-4593-80E3-C6E273D46855}" srcOrd="1" destOrd="0" presId="urn:microsoft.com/office/officeart/2005/8/layout/hierarchy1"/>
    <dgm:cxn modelId="{8C3D55FD-B7EA-4020-8ED4-7B196C957885}" type="presParOf" srcId="{FC8891DC-D97B-4BCA-A05F-52BB41F47443}" destId="{349C99EB-BE5A-496E-8E47-0BBAB8C8F89E}" srcOrd="4" destOrd="0" presId="urn:microsoft.com/office/officeart/2005/8/layout/hierarchy1"/>
    <dgm:cxn modelId="{C068986F-45E5-4C1E-8757-A62D7A255233}" type="presParOf" srcId="{FC8891DC-D97B-4BCA-A05F-52BB41F47443}" destId="{60FDDE1E-CE09-4ADD-8780-CEEF3ABC2A8B}" srcOrd="5" destOrd="0" presId="urn:microsoft.com/office/officeart/2005/8/layout/hierarchy1"/>
    <dgm:cxn modelId="{4B398B7E-3838-4D50-8911-DF5EE5ED7DD7}" type="presParOf" srcId="{60FDDE1E-CE09-4ADD-8780-CEEF3ABC2A8B}" destId="{D62380F8-682C-4D10-832C-F0F4515990F0}" srcOrd="0" destOrd="0" presId="urn:microsoft.com/office/officeart/2005/8/layout/hierarchy1"/>
    <dgm:cxn modelId="{18969B09-A121-4F92-B73D-8E745DE6B5DA}" type="presParOf" srcId="{D62380F8-682C-4D10-832C-F0F4515990F0}" destId="{5D9CC7E7-E5EA-4E31-A9FE-B0BDB0C4DB90}" srcOrd="0" destOrd="0" presId="urn:microsoft.com/office/officeart/2005/8/layout/hierarchy1"/>
    <dgm:cxn modelId="{F9DE73A8-9161-4701-BD9D-EC79C973C71D}" type="presParOf" srcId="{D62380F8-682C-4D10-832C-F0F4515990F0}" destId="{3177F682-2FC9-4328-B644-8EEB323F83E9}" srcOrd="1" destOrd="0" presId="urn:microsoft.com/office/officeart/2005/8/layout/hierarchy1"/>
    <dgm:cxn modelId="{91CA9903-417D-4E6B-89F8-716C3A32D1A1}" type="presParOf" srcId="{60FDDE1E-CE09-4ADD-8780-CEEF3ABC2A8B}" destId="{B51A6AB5-BD99-4974-96C5-4A0643F71D63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C98B6FD-650D-4757-925D-D1CD0310B1C3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EEA7F22-98CC-4EB9-8B06-AC818EC56098}">
      <dgm:prSet phldrT="[Text]" custT="1"/>
      <dgm:spPr>
        <a:solidFill>
          <a:srgbClr val="FFC000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Supplier evaluation and selection</a:t>
          </a:r>
        </a:p>
      </dgm:t>
    </dgm:pt>
    <dgm:pt modelId="{4D0BFB38-D7D9-4F1B-905D-E7A480909939}" type="parTrans" cxnId="{49701C81-B577-484B-AEAC-0B8780A1912A}">
      <dgm:prSet/>
      <dgm:spPr/>
      <dgm:t>
        <a:bodyPr/>
        <a:lstStyle/>
        <a:p>
          <a:endParaRPr lang="en-US"/>
        </a:p>
      </dgm:t>
    </dgm:pt>
    <dgm:pt modelId="{33BF997E-4CCC-47D4-BE18-4D3692F22A8E}" type="sibTrans" cxnId="{49701C81-B577-484B-AEAC-0B8780A1912A}">
      <dgm:prSet/>
      <dgm:spPr/>
      <dgm:t>
        <a:bodyPr/>
        <a:lstStyle/>
        <a:p>
          <a:endParaRPr lang="en-US"/>
        </a:p>
      </dgm:t>
    </dgm:pt>
    <dgm:pt modelId="{6CA26933-21EA-4BF9-BFB7-A4403B33532F}">
      <dgm:prSet phldrT="[Text]" custT="1"/>
      <dgm:spPr>
        <a:solidFill>
          <a:srgbClr val="FFC000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New product development</a:t>
          </a:r>
        </a:p>
      </dgm:t>
    </dgm:pt>
    <dgm:pt modelId="{6AA5548B-A115-407A-8B95-3D638432A377}" type="parTrans" cxnId="{F076DD35-3079-4407-A5EE-6CABF03F1061}">
      <dgm:prSet/>
      <dgm:spPr/>
      <dgm:t>
        <a:bodyPr/>
        <a:lstStyle/>
        <a:p>
          <a:endParaRPr lang="en-US"/>
        </a:p>
      </dgm:t>
    </dgm:pt>
    <dgm:pt modelId="{9B22530B-50AE-4C8C-B483-87A5CBAE4B17}" type="sibTrans" cxnId="{F076DD35-3079-4407-A5EE-6CABF03F1061}">
      <dgm:prSet/>
      <dgm:spPr/>
      <dgm:t>
        <a:bodyPr/>
        <a:lstStyle/>
        <a:p>
          <a:endParaRPr lang="en-US"/>
        </a:p>
      </dgm:t>
    </dgm:pt>
    <dgm:pt modelId="{05E43E12-BBEB-49F6-9C1E-2FECB873EE18}">
      <dgm:prSet phldrT="[Text]" custT="1"/>
      <dgm:spPr>
        <a:solidFill>
          <a:srgbClr val="FFC000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Order generation, scheduling, and fulfillment</a:t>
          </a:r>
        </a:p>
      </dgm:t>
    </dgm:pt>
    <dgm:pt modelId="{D4D6BB0F-8731-4E05-AB45-9F573A8A37D3}" type="parTrans" cxnId="{2E7B7C29-CAFC-4909-9BF6-9105C4B9910F}">
      <dgm:prSet/>
      <dgm:spPr/>
      <dgm:t>
        <a:bodyPr/>
        <a:lstStyle/>
        <a:p>
          <a:endParaRPr lang="en-US"/>
        </a:p>
      </dgm:t>
    </dgm:pt>
    <dgm:pt modelId="{BC551FB8-2788-42F8-8F97-878A1E879A0A}" type="sibTrans" cxnId="{2E7B7C29-CAFC-4909-9BF6-9105C4B9910F}">
      <dgm:prSet/>
      <dgm:spPr/>
      <dgm:t>
        <a:bodyPr/>
        <a:lstStyle/>
        <a:p>
          <a:endParaRPr lang="en-US"/>
        </a:p>
      </dgm:t>
    </dgm:pt>
    <dgm:pt modelId="{38E9D9A3-AB40-4CF8-A643-41AD9790813C}">
      <dgm:prSet phldrT="[Text]" custT="1"/>
      <dgm:spPr>
        <a:solidFill>
          <a:srgbClr val="FFC000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Integrated logistics</a:t>
          </a:r>
        </a:p>
      </dgm:t>
    </dgm:pt>
    <dgm:pt modelId="{0120E225-5747-4FBA-95FA-3D5F12F2CE8F}" type="parTrans" cxnId="{0D1B6758-6669-422A-91DE-DF06859030F3}">
      <dgm:prSet/>
      <dgm:spPr/>
      <dgm:t>
        <a:bodyPr/>
        <a:lstStyle/>
        <a:p>
          <a:endParaRPr lang="en-US"/>
        </a:p>
      </dgm:t>
    </dgm:pt>
    <dgm:pt modelId="{E484E451-1491-4B6D-917C-56A73BA44084}" type="sibTrans" cxnId="{0D1B6758-6669-422A-91DE-DF06859030F3}">
      <dgm:prSet/>
      <dgm:spPr/>
      <dgm:t>
        <a:bodyPr/>
        <a:lstStyle/>
        <a:p>
          <a:endParaRPr lang="en-US"/>
        </a:p>
      </dgm:t>
    </dgm:pt>
    <dgm:pt modelId="{C44A02E6-D9E9-4608-94DC-21CF620AD89A}" type="pres">
      <dgm:prSet presAssocID="{BC98B6FD-650D-4757-925D-D1CD0310B1C3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75F3F612-E406-4E08-8736-187DAEE567E7}" type="pres">
      <dgm:prSet presAssocID="{EEEA7F22-98CC-4EB9-8B06-AC818EC56098}" presName="horFlow" presStyleCnt="0"/>
      <dgm:spPr/>
    </dgm:pt>
    <dgm:pt modelId="{9C26E428-ECCB-4BA1-A3D5-AE54AD31B351}" type="pres">
      <dgm:prSet presAssocID="{EEEA7F22-98CC-4EB9-8B06-AC818EC56098}" presName="bigChev" presStyleLbl="node1" presStyleIdx="0" presStyleCnt="4" custScaleX="329920"/>
      <dgm:spPr/>
    </dgm:pt>
    <dgm:pt modelId="{E1FD185D-FCBA-4638-B645-3506096E0703}" type="pres">
      <dgm:prSet presAssocID="{EEEA7F22-98CC-4EB9-8B06-AC818EC56098}" presName="vSp" presStyleCnt="0"/>
      <dgm:spPr/>
    </dgm:pt>
    <dgm:pt modelId="{C5F35603-256D-46CF-92A2-295E48EADBAD}" type="pres">
      <dgm:prSet presAssocID="{6CA26933-21EA-4BF9-BFB7-A4403B33532F}" presName="horFlow" presStyleCnt="0"/>
      <dgm:spPr/>
    </dgm:pt>
    <dgm:pt modelId="{760BB4CA-8FE2-4BAA-B9E4-424126C7EE4E}" type="pres">
      <dgm:prSet presAssocID="{6CA26933-21EA-4BF9-BFB7-A4403B33532F}" presName="bigChev" presStyleLbl="node1" presStyleIdx="1" presStyleCnt="4" custScaleX="329920"/>
      <dgm:spPr/>
    </dgm:pt>
    <dgm:pt modelId="{DBDA9B97-3351-4B57-B3E4-40D8DE1FAB96}" type="pres">
      <dgm:prSet presAssocID="{6CA26933-21EA-4BF9-BFB7-A4403B33532F}" presName="vSp" presStyleCnt="0"/>
      <dgm:spPr/>
    </dgm:pt>
    <dgm:pt modelId="{3EE47912-F2C5-4CBA-A7F2-2C9124A217F3}" type="pres">
      <dgm:prSet presAssocID="{05E43E12-BBEB-49F6-9C1E-2FECB873EE18}" presName="horFlow" presStyleCnt="0"/>
      <dgm:spPr/>
    </dgm:pt>
    <dgm:pt modelId="{B3B3BD83-00FD-446F-BE94-C21892C15E3B}" type="pres">
      <dgm:prSet presAssocID="{05E43E12-BBEB-49F6-9C1E-2FECB873EE18}" presName="bigChev" presStyleLbl="node1" presStyleIdx="2" presStyleCnt="4" custScaleX="332166"/>
      <dgm:spPr/>
    </dgm:pt>
    <dgm:pt modelId="{BEE2DC8B-EB1D-47F8-93D3-8DC452C2451F}" type="pres">
      <dgm:prSet presAssocID="{05E43E12-BBEB-49F6-9C1E-2FECB873EE18}" presName="vSp" presStyleCnt="0"/>
      <dgm:spPr/>
    </dgm:pt>
    <dgm:pt modelId="{1F684FA1-4CDF-4AD1-8C6B-2E2AD658DEEB}" type="pres">
      <dgm:prSet presAssocID="{38E9D9A3-AB40-4CF8-A643-41AD9790813C}" presName="horFlow" presStyleCnt="0"/>
      <dgm:spPr/>
    </dgm:pt>
    <dgm:pt modelId="{DF4BD088-F7FA-4303-9265-D4476A7E5E71}" type="pres">
      <dgm:prSet presAssocID="{38E9D9A3-AB40-4CF8-A643-41AD9790813C}" presName="bigChev" presStyleLbl="node1" presStyleIdx="3" presStyleCnt="4" custScaleX="329920"/>
      <dgm:spPr/>
    </dgm:pt>
  </dgm:ptLst>
  <dgm:cxnLst>
    <dgm:cxn modelId="{99D88A94-0398-451B-B852-182BE1659F4B}" type="presOf" srcId="{EEEA7F22-98CC-4EB9-8B06-AC818EC56098}" destId="{9C26E428-ECCB-4BA1-A3D5-AE54AD31B351}" srcOrd="0" destOrd="0" presId="urn:microsoft.com/office/officeart/2005/8/layout/lProcess3"/>
    <dgm:cxn modelId="{833A8173-10D9-4D54-9236-5E7A75FFFA61}" type="presOf" srcId="{05E43E12-BBEB-49F6-9C1E-2FECB873EE18}" destId="{B3B3BD83-00FD-446F-BE94-C21892C15E3B}" srcOrd="0" destOrd="0" presId="urn:microsoft.com/office/officeart/2005/8/layout/lProcess3"/>
    <dgm:cxn modelId="{E53F6A06-132E-4B98-8B9A-BDABB4308E34}" type="presOf" srcId="{BC98B6FD-650D-4757-925D-D1CD0310B1C3}" destId="{C44A02E6-D9E9-4608-94DC-21CF620AD89A}" srcOrd="0" destOrd="0" presId="urn:microsoft.com/office/officeart/2005/8/layout/lProcess3"/>
    <dgm:cxn modelId="{0D1B6758-6669-422A-91DE-DF06859030F3}" srcId="{BC98B6FD-650D-4757-925D-D1CD0310B1C3}" destId="{38E9D9A3-AB40-4CF8-A643-41AD9790813C}" srcOrd="3" destOrd="0" parTransId="{0120E225-5747-4FBA-95FA-3D5F12F2CE8F}" sibTransId="{E484E451-1491-4B6D-917C-56A73BA44084}"/>
    <dgm:cxn modelId="{49701C81-B577-484B-AEAC-0B8780A1912A}" srcId="{BC98B6FD-650D-4757-925D-D1CD0310B1C3}" destId="{EEEA7F22-98CC-4EB9-8B06-AC818EC56098}" srcOrd="0" destOrd="0" parTransId="{4D0BFB38-D7D9-4F1B-905D-E7A480909939}" sibTransId="{33BF997E-4CCC-47D4-BE18-4D3692F22A8E}"/>
    <dgm:cxn modelId="{5BFE8BE3-755D-4454-A4F3-489FF13616E4}" type="presOf" srcId="{38E9D9A3-AB40-4CF8-A643-41AD9790813C}" destId="{DF4BD088-F7FA-4303-9265-D4476A7E5E71}" srcOrd="0" destOrd="0" presId="urn:microsoft.com/office/officeart/2005/8/layout/lProcess3"/>
    <dgm:cxn modelId="{E70B5BFC-4FF5-4724-A007-BCBC10C53851}" type="presOf" srcId="{6CA26933-21EA-4BF9-BFB7-A4403B33532F}" destId="{760BB4CA-8FE2-4BAA-B9E4-424126C7EE4E}" srcOrd="0" destOrd="0" presId="urn:microsoft.com/office/officeart/2005/8/layout/lProcess3"/>
    <dgm:cxn modelId="{2E7B7C29-CAFC-4909-9BF6-9105C4B9910F}" srcId="{BC98B6FD-650D-4757-925D-D1CD0310B1C3}" destId="{05E43E12-BBEB-49F6-9C1E-2FECB873EE18}" srcOrd="2" destOrd="0" parTransId="{D4D6BB0F-8731-4E05-AB45-9F573A8A37D3}" sibTransId="{BC551FB8-2788-42F8-8F97-878A1E879A0A}"/>
    <dgm:cxn modelId="{F076DD35-3079-4407-A5EE-6CABF03F1061}" srcId="{BC98B6FD-650D-4757-925D-D1CD0310B1C3}" destId="{6CA26933-21EA-4BF9-BFB7-A4403B33532F}" srcOrd="1" destOrd="0" parTransId="{6AA5548B-A115-407A-8B95-3D638432A377}" sibTransId="{9B22530B-50AE-4C8C-B483-87A5CBAE4B17}"/>
    <dgm:cxn modelId="{9C19CA0E-9333-49B1-A98E-9DF2495CF27F}" type="presParOf" srcId="{C44A02E6-D9E9-4608-94DC-21CF620AD89A}" destId="{75F3F612-E406-4E08-8736-187DAEE567E7}" srcOrd="0" destOrd="0" presId="urn:microsoft.com/office/officeart/2005/8/layout/lProcess3"/>
    <dgm:cxn modelId="{09140B44-6560-45CB-84DE-444B29129B61}" type="presParOf" srcId="{75F3F612-E406-4E08-8736-187DAEE567E7}" destId="{9C26E428-ECCB-4BA1-A3D5-AE54AD31B351}" srcOrd="0" destOrd="0" presId="urn:microsoft.com/office/officeart/2005/8/layout/lProcess3"/>
    <dgm:cxn modelId="{F39B6326-A696-4BFD-97FF-B1CACCE6A641}" type="presParOf" srcId="{C44A02E6-D9E9-4608-94DC-21CF620AD89A}" destId="{E1FD185D-FCBA-4638-B645-3506096E0703}" srcOrd="1" destOrd="0" presId="urn:microsoft.com/office/officeart/2005/8/layout/lProcess3"/>
    <dgm:cxn modelId="{11E2D006-E8EB-4A9C-B16F-A8556F3F413D}" type="presParOf" srcId="{C44A02E6-D9E9-4608-94DC-21CF620AD89A}" destId="{C5F35603-256D-46CF-92A2-295E48EADBAD}" srcOrd="2" destOrd="0" presId="urn:microsoft.com/office/officeart/2005/8/layout/lProcess3"/>
    <dgm:cxn modelId="{D423A003-BA28-4A90-A5EE-A468154B928E}" type="presParOf" srcId="{C5F35603-256D-46CF-92A2-295E48EADBAD}" destId="{760BB4CA-8FE2-4BAA-B9E4-424126C7EE4E}" srcOrd="0" destOrd="0" presId="urn:microsoft.com/office/officeart/2005/8/layout/lProcess3"/>
    <dgm:cxn modelId="{0BDA0537-AEBF-4311-B002-D708D2C43F5C}" type="presParOf" srcId="{C44A02E6-D9E9-4608-94DC-21CF620AD89A}" destId="{DBDA9B97-3351-4B57-B3E4-40D8DE1FAB96}" srcOrd="3" destOrd="0" presId="urn:microsoft.com/office/officeart/2005/8/layout/lProcess3"/>
    <dgm:cxn modelId="{ED6FEAC5-DEB7-4203-B0C0-4C9487F89616}" type="presParOf" srcId="{C44A02E6-D9E9-4608-94DC-21CF620AD89A}" destId="{3EE47912-F2C5-4CBA-A7F2-2C9124A217F3}" srcOrd="4" destOrd="0" presId="urn:microsoft.com/office/officeart/2005/8/layout/lProcess3"/>
    <dgm:cxn modelId="{7540F4AD-140A-4AEE-A93F-56F1DF2E3E6F}" type="presParOf" srcId="{3EE47912-F2C5-4CBA-A7F2-2C9124A217F3}" destId="{B3B3BD83-00FD-446F-BE94-C21892C15E3B}" srcOrd="0" destOrd="0" presId="urn:microsoft.com/office/officeart/2005/8/layout/lProcess3"/>
    <dgm:cxn modelId="{C7F40F54-6A22-4AED-96A0-BB0CAA63BC65}" type="presParOf" srcId="{C44A02E6-D9E9-4608-94DC-21CF620AD89A}" destId="{BEE2DC8B-EB1D-47F8-93D3-8DC452C2451F}" srcOrd="5" destOrd="0" presId="urn:microsoft.com/office/officeart/2005/8/layout/lProcess3"/>
    <dgm:cxn modelId="{5DE97136-5DE3-4683-9235-BC2996C14C67}" type="presParOf" srcId="{C44A02E6-D9E9-4608-94DC-21CF620AD89A}" destId="{1F684FA1-4CDF-4AD1-8C6B-2E2AD658DEEB}" srcOrd="6" destOrd="0" presId="urn:microsoft.com/office/officeart/2005/8/layout/lProcess3"/>
    <dgm:cxn modelId="{172FF04E-0A5B-4282-88FE-D9A49F79D77E}" type="presParOf" srcId="{1F684FA1-4CDF-4AD1-8C6B-2E2AD658DEEB}" destId="{DF4BD088-F7FA-4303-9265-D4476A7E5E71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8935213-5E6D-44B0-8DEB-70239DB11971}" type="doc">
      <dgm:prSet loTypeId="urn:microsoft.com/office/officeart/2005/8/layout/h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4BBBCF7-F3FA-47FC-B0D0-149E9983FD9D}">
      <dgm:prSet phldrT="[Text]"/>
      <dgm:spPr>
        <a:solidFill>
          <a:srgbClr val="FFC000"/>
        </a:solidFill>
        <a:ln>
          <a:solidFill>
            <a:schemeClr val="tx1">
              <a:lumMod val="95000"/>
              <a:lumOff val="5000"/>
            </a:schemeClr>
          </a:solidFill>
        </a:ln>
      </dgm:spPr>
      <dgm:t>
        <a:bodyPr/>
        <a:lstStyle/>
        <a:p>
          <a:r>
            <a:rPr lang="en-US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Today</a:t>
          </a:r>
        </a:p>
      </dgm:t>
    </dgm:pt>
    <dgm:pt modelId="{1261C8A9-C3D0-4AF3-9695-32876437B8A1}" type="parTrans" cxnId="{E029DFCB-CBD5-4190-84EB-373BBEE8685B}">
      <dgm:prSet/>
      <dgm:spPr/>
      <dgm:t>
        <a:bodyPr/>
        <a:lstStyle/>
        <a:p>
          <a:endParaRPr lang="en-US"/>
        </a:p>
      </dgm:t>
    </dgm:pt>
    <dgm:pt modelId="{A9642B43-FEEC-43B9-93CC-5875609981F6}" type="sibTrans" cxnId="{E029DFCB-CBD5-4190-84EB-373BBEE8685B}">
      <dgm:prSet/>
      <dgm:spPr>
        <a:solidFill>
          <a:schemeClr val="tx1">
            <a:lumMod val="95000"/>
            <a:lumOff val="5000"/>
          </a:schemeClr>
        </a:solidFill>
        <a:ln>
          <a:solidFill>
            <a:schemeClr val="tx1">
              <a:lumMod val="95000"/>
              <a:lumOff val="5000"/>
            </a:schemeClr>
          </a:solidFill>
        </a:ln>
      </dgm:spPr>
      <dgm:t>
        <a:bodyPr/>
        <a:lstStyle/>
        <a:p>
          <a:endParaRPr lang="en-US"/>
        </a:p>
      </dgm:t>
    </dgm:pt>
    <dgm:pt modelId="{4C75B34D-0C65-4E51-BB3F-6A557BF1F768}">
      <dgm:prSet phldrT="[Text]"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1900" b="1" dirty="0"/>
            <a:t>Vertical/Functional focus</a:t>
          </a:r>
        </a:p>
      </dgm:t>
    </dgm:pt>
    <dgm:pt modelId="{962D793F-C267-42CD-AD15-80A8F3C07456}" type="parTrans" cxnId="{B8235F42-B53C-480C-9FFC-273D1237809D}">
      <dgm:prSet/>
      <dgm:spPr/>
      <dgm:t>
        <a:bodyPr/>
        <a:lstStyle/>
        <a:p>
          <a:endParaRPr lang="en-US"/>
        </a:p>
      </dgm:t>
    </dgm:pt>
    <dgm:pt modelId="{5544731B-0D54-440D-A2EC-18CDB1862479}" type="sibTrans" cxnId="{B8235F42-B53C-480C-9FFC-273D1237809D}">
      <dgm:prSet/>
      <dgm:spPr/>
      <dgm:t>
        <a:bodyPr/>
        <a:lstStyle/>
        <a:p>
          <a:endParaRPr lang="en-US"/>
        </a:p>
      </dgm:t>
    </dgm:pt>
    <dgm:pt modelId="{16203D4B-5712-4E44-B8D9-125F8F460A8D}">
      <dgm:prSet phldrT="[Text]"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1900" b="1" dirty="0"/>
            <a:t>Individual decisions</a:t>
          </a:r>
        </a:p>
      </dgm:t>
    </dgm:pt>
    <dgm:pt modelId="{F6073ED0-7E03-4C5A-83D6-09F091B57745}" type="parTrans" cxnId="{B85335F9-936B-4DF3-81E3-427256AD0A42}">
      <dgm:prSet/>
      <dgm:spPr/>
      <dgm:t>
        <a:bodyPr/>
        <a:lstStyle/>
        <a:p>
          <a:endParaRPr lang="en-US"/>
        </a:p>
      </dgm:t>
    </dgm:pt>
    <dgm:pt modelId="{6F1C6AB2-D4CA-4851-925E-709E715343D7}" type="sibTrans" cxnId="{B85335F9-936B-4DF3-81E3-427256AD0A42}">
      <dgm:prSet/>
      <dgm:spPr/>
      <dgm:t>
        <a:bodyPr/>
        <a:lstStyle/>
        <a:p>
          <a:endParaRPr lang="en-US"/>
        </a:p>
      </dgm:t>
    </dgm:pt>
    <dgm:pt modelId="{7A6E9EB9-4680-43E8-B723-E6774082242E}">
      <dgm:prSet phldrT="[Text]"/>
      <dgm:spPr>
        <a:solidFill>
          <a:srgbClr val="FFC000"/>
        </a:solidFill>
        <a:ln>
          <a:solidFill>
            <a:schemeClr val="tx1">
              <a:lumMod val="95000"/>
              <a:lumOff val="5000"/>
            </a:schemeClr>
          </a:solidFill>
        </a:ln>
      </dgm:spPr>
      <dgm:t>
        <a:bodyPr/>
        <a:lstStyle/>
        <a:p>
          <a:r>
            <a:rPr lang="en-US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Tomorrow</a:t>
          </a:r>
        </a:p>
      </dgm:t>
    </dgm:pt>
    <dgm:pt modelId="{DEA86E76-AAA4-44A4-BF5E-98D518BBFBEA}" type="parTrans" cxnId="{1753B5FE-3EB5-4B14-8BF9-34BA5E40CECC}">
      <dgm:prSet/>
      <dgm:spPr/>
      <dgm:t>
        <a:bodyPr/>
        <a:lstStyle/>
        <a:p>
          <a:endParaRPr lang="en-US"/>
        </a:p>
      </dgm:t>
    </dgm:pt>
    <dgm:pt modelId="{70CD4231-5A53-4B67-92CC-CE7C10FA3906}" type="sibTrans" cxnId="{1753B5FE-3EB5-4B14-8BF9-34BA5E40CECC}">
      <dgm:prSet/>
      <dgm:spPr/>
      <dgm:t>
        <a:bodyPr/>
        <a:lstStyle/>
        <a:p>
          <a:endParaRPr lang="en-US"/>
        </a:p>
      </dgm:t>
    </dgm:pt>
    <dgm:pt modelId="{B25C260D-CA42-459A-A0F6-E5A7D5DA4E04}">
      <dgm:prSet phldrT="[Text]"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1900" b="1" dirty="0"/>
            <a:t>Horizontal/Process focus</a:t>
          </a:r>
        </a:p>
      </dgm:t>
    </dgm:pt>
    <dgm:pt modelId="{627DA9FA-C753-4A9E-97E3-06A732EBC7F4}" type="parTrans" cxnId="{CE662BB8-F722-46E3-B30B-76E89CDD8DA0}">
      <dgm:prSet/>
      <dgm:spPr/>
      <dgm:t>
        <a:bodyPr/>
        <a:lstStyle/>
        <a:p>
          <a:endParaRPr lang="en-US"/>
        </a:p>
      </dgm:t>
    </dgm:pt>
    <dgm:pt modelId="{4978FB03-ED79-48AF-A1E8-2E3DFD0A00D0}" type="sibTrans" cxnId="{CE662BB8-F722-46E3-B30B-76E89CDD8DA0}">
      <dgm:prSet/>
      <dgm:spPr/>
      <dgm:t>
        <a:bodyPr/>
        <a:lstStyle/>
        <a:p>
          <a:endParaRPr lang="en-US"/>
        </a:p>
      </dgm:t>
    </dgm:pt>
    <dgm:pt modelId="{F0893384-3C29-4C2A-9A76-60F0C744334D}">
      <dgm:prSet phldrT="[Text]"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1900" b="1" dirty="0"/>
            <a:t>Closed information loops</a:t>
          </a:r>
        </a:p>
      </dgm:t>
    </dgm:pt>
    <dgm:pt modelId="{05433FE8-4725-4943-83D7-CE0D317B0C9E}" type="parTrans" cxnId="{9D7B2C84-06E5-4B3F-87A3-156636E48681}">
      <dgm:prSet/>
      <dgm:spPr/>
      <dgm:t>
        <a:bodyPr/>
        <a:lstStyle/>
        <a:p>
          <a:endParaRPr lang="en-US"/>
        </a:p>
      </dgm:t>
    </dgm:pt>
    <dgm:pt modelId="{0FA048CC-1405-4982-8B29-8E2BD3C31F07}" type="sibTrans" cxnId="{9D7B2C84-06E5-4B3F-87A3-156636E48681}">
      <dgm:prSet/>
      <dgm:spPr/>
      <dgm:t>
        <a:bodyPr/>
        <a:lstStyle/>
        <a:p>
          <a:endParaRPr lang="en-US"/>
        </a:p>
      </dgm:t>
    </dgm:pt>
    <dgm:pt modelId="{7EBF8404-E307-450E-A5F8-777A02D715CB}">
      <dgm:prSet phldrT="[Text]"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1900" b="1" dirty="0"/>
            <a:t>Company leverage</a:t>
          </a:r>
        </a:p>
      </dgm:t>
    </dgm:pt>
    <dgm:pt modelId="{EDCF49CE-3392-4732-B980-50A39D2875FA}" type="parTrans" cxnId="{AF4E2E95-6B6E-4154-B9E0-2D26B4058D7E}">
      <dgm:prSet/>
      <dgm:spPr/>
      <dgm:t>
        <a:bodyPr/>
        <a:lstStyle/>
        <a:p>
          <a:endParaRPr lang="en-US"/>
        </a:p>
      </dgm:t>
    </dgm:pt>
    <dgm:pt modelId="{E52E93AC-3072-4DAA-90EC-9D638E3F61BE}" type="sibTrans" cxnId="{AF4E2E95-6B6E-4154-B9E0-2D26B4058D7E}">
      <dgm:prSet/>
      <dgm:spPr/>
      <dgm:t>
        <a:bodyPr/>
        <a:lstStyle/>
        <a:p>
          <a:endParaRPr lang="en-US"/>
        </a:p>
      </dgm:t>
    </dgm:pt>
    <dgm:pt modelId="{C0E76795-6E68-4B00-A0F2-A3E8EFEB5EE1}">
      <dgm:prSet phldrT="[Text]"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1900" b="1" dirty="0"/>
            <a:t>Layered hierarchies</a:t>
          </a:r>
        </a:p>
      </dgm:t>
    </dgm:pt>
    <dgm:pt modelId="{92BFCA8C-8B31-486A-9E16-C5915A30FB0B}" type="parTrans" cxnId="{873F4738-FDE5-4926-87AF-3CEF944CC300}">
      <dgm:prSet/>
      <dgm:spPr/>
      <dgm:t>
        <a:bodyPr/>
        <a:lstStyle/>
        <a:p>
          <a:endParaRPr lang="en-US"/>
        </a:p>
      </dgm:t>
    </dgm:pt>
    <dgm:pt modelId="{9E52FBDA-B28E-4ECD-AF8D-714AE466BC6C}" type="sibTrans" cxnId="{873F4738-FDE5-4926-87AF-3CEF944CC300}">
      <dgm:prSet/>
      <dgm:spPr/>
      <dgm:t>
        <a:bodyPr/>
        <a:lstStyle/>
        <a:p>
          <a:endParaRPr lang="en-US"/>
        </a:p>
      </dgm:t>
    </dgm:pt>
    <dgm:pt modelId="{483BF670-7510-408F-B0A0-009F349F7373}">
      <dgm:prSet phldrT="[Text]"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1900" b="1" dirty="0"/>
            <a:t>Functional location</a:t>
          </a:r>
        </a:p>
      </dgm:t>
    </dgm:pt>
    <dgm:pt modelId="{BC74F927-2B10-4566-9D1B-F29E3F5624E3}" type="parTrans" cxnId="{3B4CC1FC-1311-4291-8157-E76E3F825FF8}">
      <dgm:prSet/>
      <dgm:spPr/>
      <dgm:t>
        <a:bodyPr/>
        <a:lstStyle/>
        <a:p>
          <a:endParaRPr lang="en-US"/>
        </a:p>
      </dgm:t>
    </dgm:pt>
    <dgm:pt modelId="{ED2312F1-7912-4116-AA2E-E05F847ABAD4}" type="sibTrans" cxnId="{3B4CC1FC-1311-4291-8157-E76E3F825FF8}">
      <dgm:prSet/>
      <dgm:spPr/>
      <dgm:t>
        <a:bodyPr/>
        <a:lstStyle/>
        <a:p>
          <a:endParaRPr lang="en-US"/>
        </a:p>
      </dgm:t>
    </dgm:pt>
    <dgm:pt modelId="{EACFF2EE-3B43-4F0D-AD39-FCF78D1AB589}">
      <dgm:prSet phldrT="[Text]"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1900" b="1" dirty="0"/>
            <a:t>Physical social networks</a:t>
          </a:r>
        </a:p>
      </dgm:t>
    </dgm:pt>
    <dgm:pt modelId="{ABE43831-710D-435C-BA4C-E273EA381FEA}" type="parTrans" cxnId="{6399EBE1-646B-497B-BC9D-31D2D0A254C2}">
      <dgm:prSet/>
      <dgm:spPr/>
      <dgm:t>
        <a:bodyPr/>
        <a:lstStyle/>
        <a:p>
          <a:endParaRPr lang="en-US"/>
        </a:p>
      </dgm:t>
    </dgm:pt>
    <dgm:pt modelId="{6F30AF1E-CE0E-4CC1-B037-7834DBA21E8E}" type="sibTrans" cxnId="{6399EBE1-646B-497B-BC9D-31D2D0A254C2}">
      <dgm:prSet/>
      <dgm:spPr/>
      <dgm:t>
        <a:bodyPr/>
        <a:lstStyle/>
        <a:p>
          <a:endParaRPr lang="en-US"/>
        </a:p>
      </dgm:t>
    </dgm:pt>
    <dgm:pt modelId="{26CFC65C-B752-4DB6-803F-24057AA1D71B}">
      <dgm:prSet phldrT="[Text]"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1900" b="1" dirty="0"/>
            <a:t>Team decisions</a:t>
          </a:r>
        </a:p>
      </dgm:t>
    </dgm:pt>
    <dgm:pt modelId="{3CD843E6-D8AE-46AA-831D-C034BD303470}" type="parTrans" cxnId="{6D17D8AF-C3CE-4CF1-82CF-0A28517C39C3}">
      <dgm:prSet/>
      <dgm:spPr/>
      <dgm:t>
        <a:bodyPr/>
        <a:lstStyle/>
        <a:p>
          <a:endParaRPr lang="en-US"/>
        </a:p>
      </dgm:t>
    </dgm:pt>
    <dgm:pt modelId="{3765E40B-F367-4A8A-9237-8EB26B6BFB1E}" type="sibTrans" cxnId="{6D17D8AF-C3CE-4CF1-82CF-0A28517C39C3}">
      <dgm:prSet/>
      <dgm:spPr/>
      <dgm:t>
        <a:bodyPr/>
        <a:lstStyle/>
        <a:p>
          <a:endParaRPr lang="en-US"/>
        </a:p>
      </dgm:t>
    </dgm:pt>
    <dgm:pt modelId="{6DEBD12B-5132-412D-A17F-4AA1AF852B73}">
      <dgm:prSet phldrT="[Text]"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1900" b="1" dirty="0"/>
            <a:t>Open information flows</a:t>
          </a:r>
        </a:p>
      </dgm:t>
    </dgm:pt>
    <dgm:pt modelId="{0D4CC892-5DE4-4013-941B-ADD911FA2962}" type="parTrans" cxnId="{80B0C305-66CE-4B43-A8BA-9DE88BF8DDFD}">
      <dgm:prSet/>
      <dgm:spPr/>
      <dgm:t>
        <a:bodyPr/>
        <a:lstStyle/>
        <a:p>
          <a:endParaRPr lang="en-US"/>
        </a:p>
      </dgm:t>
    </dgm:pt>
    <dgm:pt modelId="{4D497EEF-C638-497E-BB7F-60C3FC919C26}" type="sibTrans" cxnId="{80B0C305-66CE-4B43-A8BA-9DE88BF8DDFD}">
      <dgm:prSet/>
      <dgm:spPr/>
      <dgm:t>
        <a:bodyPr/>
        <a:lstStyle/>
        <a:p>
          <a:endParaRPr lang="en-US"/>
        </a:p>
      </dgm:t>
    </dgm:pt>
    <dgm:pt modelId="{AC2FFDA8-A430-4717-8AE6-99BDD53FC185}">
      <dgm:prSet phldrT="[Text]"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1900" b="1" dirty="0"/>
            <a:t>Group leverage</a:t>
          </a:r>
        </a:p>
      </dgm:t>
    </dgm:pt>
    <dgm:pt modelId="{FCAAD58E-BFBB-4F8E-98DE-722D39D59E01}" type="parTrans" cxnId="{9F7D141F-FA85-463C-AB0D-9968331CFF96}">
      <dgm:prSet/>
      <dgm:spPr/>
      <dgm:t>
        <a:bodyPr/>
        <a:lstStyle/>
        <a:p>
          <a:endParaRPr lang="en-US"/>
        </a:p>
      </dgm:t>
    </dgm:pt>
    <dgm:pt modelId="{9A7DC734-79FE-447E-8915-DB2570600705}" type="sibTrans" cxnId="{9F7D141F-FA85-463C-AB0D-9968331CFF96}">
      <dgm:prSet/>
      <dgm:spPr/>
      <dgm:t>
        <a:bodyPr/>
        <a:lstStyle/>
        <a:p>
          <a:endParaRPr lang="en-US"/>
        </a:p>
      </dgm:t>
    </dgm:pt>
    <dgm:pt modelId="{9867BD06-302D-4474-9496-7BDD19DBF26C}">
      <dgm:prSet phldrT="[Text]"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1900" b="1" dirty="0"/>
            <a:t>Flatter hierarchies</a:t>
          </a:r>
        </a:p>
      </dgm:t>
    </dgm:pt>
    <dgm:pt modelId="{15F643CC-BB87-4344-9646-B1F550437C3F}" type="parTrans" cxnId="{0D0908AF-21C1-4538-8722-19B8B4E0D698}">
      <dgm:prSet/>
      <dgm:spPr/>
      <dgm:t>
        <a:bodyPr/>
        <a:lstStyle/>
        <a:p>
          <a:endParaRPr lang="en-US"/>
        </a:p>
      </dgm:t>
    </dgm:pt>
    <dgm:pt modelId="{10BC1701-09FE-443C-92DE-4F5B48F8A8BB}" type="sibTrans" cxnId="{0D0908AF-21C1-4538-8722-19B8B4E0D698}">
      <dgm:prSet/>
      <dgm:spPr/>
      <dgm:t>
        <a:bodyPr/>
        <a:lstStyle/>
        <a:p>
          <a:endParaRPr lang="en-US"/>
        </a:p>
      </dgm:t>
    </dgm:pt>
    <dgm:pt modelId="{AF46FAC1-F599-4849-A537-953B813CA945}">
      <dgm:prSet phldrT="[Text]"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1900" b="1" dirty="0"/>
            <a:t>Co-location</a:t>
          </a:r>
        </a:p>
      </dgm:t>
    </dgm:pt>
    <dgm:pt modelId="{542172CB-9587-4EA5-80BE-01BE188B4391}" type="parTrans" cxnId="{047BCDD4-AD6D-4E55-9740-7FE491FECE93}">
      <dgm:prSet/>
      <dgm:spPr/>
      <dgm:t>
        <a:bodyPr/>
        <a:lstStyle/>
        <a:p>
          <a:endParaRPr lang="en-US"/>
        </a:p>
      </dgm:t>
    </dgm:pt>
    <dgm:pt modelId="{8675ECD5-5554-4F1E-95DE-02B0EAA70E19}" type="sibTrans" cxnId="{047BCDD4-AD6D-4E55-9740-7FE491FECE93}">
      <dgm:prSet/>
      <dgm:spPr/>
      <dgm:t>
        <a:bodyPr/>
        <a:lstStyle/>
        <a:p>
          <a:endParaRPr lang="en-US"/>
        </a:p>
      </dgm:t>
    </dgm:pt>
    <dgm:pt modelId="{A03134C0-9847-4B7A-A84E-EEEB68241758}">
      <dgm:prSet phldrT="[Text]"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1900" b="1" dirty="0"/>
            <a:t>Virtual social networks</a:t>
          </a:r>
        </a:p>
      </dgm:t>
    </dgm:pt>
    <dgm:pt modelId="{35A2A3A4-BA52-4019-9FDA-2E10FC0706BB}" type="parTrans" cxnId="{3830DC31-FA1E-4403-A9B7-2730FD839D19}">
      <dgm:prSet/>
      <dgm:spPr/>
      <dgm:t>
        <a:bodyPr/>
        <a:lstStyle/>
        <a:p>
          <a:endParaRPr lang="en-US"/>
        </a:p>
      </dgm:t>
    </dgm:pt>
    <dgm:pt modelId="{95B55530-8F71-4496-8B8A-C1FDB8EBF164}" type="sibTrans" cxnId="{3830DC31-FA1E-4403-A9B7-2730FD839D19}">
      <dgm:prSet/>
      <dgm:spPr/>
      <dgm:t>
        <a:bodyPr/>
        <a:lstStyle/>
        <a:p>
          <a:endParaRPr lang="en-US"/>
        </a:p>
      </dgm:t>
    </dgm:pt>
    <dgm:pt modelId="{E173170E-E593-4DED-AF19-8CBFB623046C}" type="pres">
      <dgm:prSet presAssocID="{D8935213-5E6D-44B0-8DEB-70239DB11971}" presName="Name0" presStyleCnt="0">
        <dgm:presLayoutVars>
          <dgm:dir/>
          <dgm:animLvl val="lvl"/>
          <dgm:resizeHandles val="exact"/>
        </dgm:presLayoutVars>
      </dgm:prSet>
      <dgm:spPr/>
    </dgm:pt>
    <dgm:pt modelId="{2BB0460C-CD1A-43EA-817D-78DE72539265}" type="pres">
      <dgm:prSet presAssocID="{D8935213-5E6D-44B0-8DEB-70239DB11971}" presName="tSp" presStyleCnt="0"/>
      <dgm:spPr/>
    </dgm:pt>
    <dgm:pt modelId="{F7B37A1C-6122-4590-8F71-24626D3E9E18}" type="pres">
      <dgm:prSet presAssocID="{D8935213-5E6D-44B0-8DEB-70239DB11971}" presName="bSp" presStyleCnt="0"/>
      <dgm:spPr/>
    </dgm:pt>
    <dgm:pt modelId="{1BAFDD43-9899-42AF-9786-FD80B45468A4}" type="pres">
      <dgm:prSet presAssocID="{D8935213-5E6D-44B0-8DEB-70239DB11971}" presName="process" presStyleCnt="0"/>
      <dgm:spPr/>
    </dgm:pt>
    <dgm:pt modelId="{178196DA-EE9D-4363-A189-3D269FE46D2E}" type="pres">
      <dgm:prSet presAssocID="{D4BBBCF7-F3FA-47FC-B0D0-149E9983FD9D}" presName="composite1" presStyleCnt="0"/>
      <dgm:spPr/>
    </dgm:pt>
    <dgm:pt modelId="{C64A9128-F1AA-4EED-8619-381EDD812072}" type="pres">
      <dgm:prSet presAssocID="{D4BBBCF7-F3FA-47FC-B0D0-149E9983FD9D}" presName="dummyNode1" presStyleLbl="node1" presStyleIdx="0" presStyleCnt="2"/>
      <dgm:spPr/>
    </dgm:pt>
    <dgm:pt modelId="{2437132F-140B-4073-A9AF-4623F0F553BD}" type="pres">
      <dgm:prSet presAssocID="{D4BBBCF7-F3FA-47FC-B0D0-149E9983FD9D}" presName="childNode1" presStyleLbl="bgAcc1" presStyleIdx="0" presStyleCnt="2" custScaleX="134749" custScaleY="142667">
        <dgm:presLayoutVars>
          <dgm:bulletEnabled val="1"/>
        </dgm:presLayoutVars>
      </dgm:prSet>
      <dgm:spPr/>
    </dgm:pt>
    <dgm:pt modelId="{314BE92C-C320-4378-BCAD-4D85F9D00201}" type="pres">
      <dgm:prSet presAssocID="{D4BBBCF7-F3FA-47FC-B0D0-149E9983FD9D}" presName="childNode1tx" presStyleLbl="bgAcc1" presStyleIdx="0" presStyleCnt="2">
        <dgm:presLayoutVars>
          <dgm:bulletEnabled val="1"/>
        </dgm:presLayoutVars>
      </dgm:prSet>
      <dgm:spPr/>
    </dgm:pt>
    <dgm:pt modelId="{91BC93EB-E80F-4A3A-BC52-C4C078307376}" type="pres">
      <dgm:prSet presAssocID="{D4BBBCF7-F3FA-47FC-B0D0-149E9983FD9D}" presName="parentNode1" presStyleLbl="node1" presStyleIdx="0" presStyleCnt="2" custLinFactNeighborX="-31646" custLinFactNeighborY="23589">
        <dgm:presLayoutVars>
          <dgm:chMax val="1"/>
          <dgm:bulletEnabled val="1"/>
        </dgm:presLayoutVars>
      </dgm:prSet>
      <dgm:spPr/>
    </dgm:pt>
    <dgm:pt modelId="{A0F7E482-C868-4F72-8FAF-D5483CF88C0E}" type="pres">
      <dgm:prSet presAssocID="{D4BBBCF7-F3FA-47FC-B0D0-149E9983FD9D}" presName="connSite1" presStyleCnt="0"/>
      <dgm:spPr/>
    </dgm:pt>
    <dgm:pt modelId="{0BF30952-1F6A-4F14-8E08-1197A8F94AFB}" type="pres">
      <dgm:prSet presAssocID="{A9642B43-FEEC-43B9-93CC-5875609981F6}" presName="Name9" presStyleLbl="sibTrans2D1" presStyleIdx="0" presStyleCnt="1" custAng="0" custScaleX="43862" custScaleY="12604" custLinFactNeighborX="9961" custLinFactNeighborY="-52721"/>
      <dgm:spPr>
        <a:prstGeom prst="curvedDownArrow">
          <a:avLst/>
        </a:prstGeom>
      </dgm:spPr>
    </dgm:pt>
    <dgm:pt modelId="{A7343C43-3F3B-484E-97A4-8DE4DBFCEA4A}" type="pres">
      <dgm:prSet presAssocID="{7A6E9EB9-4680-43E8-B723-E6774082242E}" presName="composite2" presStyleCnt="0"/>
      <dgm:spPr/>
    </dgm:pt>
    <dgm:pt modelId="{864B83B5-D84A-43C9-9B57-22A7374F2D88}" type="pres">
      <dgm:prSet presAssocID="{7A6E9EB9-4680-43E8-B723-E6774082242E}" presName="dummyNode2" presStyleLbl="node1" presStyleIdx="0" presStyleCnt="2"/>
      <dgm:spPr/>
    </dgm:pt>
    <dgm:pt modelId="{61652B15-DF3A-4F13-B628-BE33C09B8775}" type="pres">
      <dgm:prSet presAssocID="{7A6E9EB9-4680-43E8-B723-E6774082242E}" presName="childNode2" presStyleLbl="bgAcc1" presStyleIdx="1" presStyleCnt="2" custScaleX="139273" custScaleY="139922" custLinFactNeighborX="3112" custLinFactNeighborY="-1014">
        <dgm:presLayoutVars>
          <dgm:bulletEnabled val="1"/>
        </dgm:presLayoutVars>
      </dgm:prSet>
      <dgm:spPr/>
    </dgm:pt>
    <dgm:pt modelId="{BACA1ACC-57D9-4006-80E7-48C675C6C65C}" type="pres">
      <dgm:prSet presAssocID="{7A6E9EB9-4680-43E8-B723-E6774082242E}" presName="childNode2tx" presStyleLbl="bgAcc1" presStyleIdx="1" presStyleCnt="2">
        <dgm:presLayoutVars>
          <dgm:bulletEnabled val="1"/>
        </dgm:presLayoutVars>
      </dgm:prSet>
      <dgm:spPr/>
    </dgm:pt>
    <dgm:pt modelId="{E5BE60F5-B009-4510-8B1D-DF0B2BF2ED7D}" type="pres">
      <dgm:prSet presAssocID="{7A6E9EB9-4680-43E8-B723-E6774082242E}" presName="parentNode2" presStyleLbl="node1" presStyleIdx="1" presStyleCnt="2" custLinFactNeighborX="1040" custLinFactNeighborY="-23168">
        <dgm:presLayoutVars>
          <dgm:chMax val="0"/>
          <dgm:bulletEnabled val="1"/>
        </dgm:presLayoutVars>
      </dgm:prSet>
      <dgm:spPr/>
    </dgm:pt>
    <dgm:pt modelId="{00467D4E-D19E-4ADB-AD34-54638D522B67}" type="pres">
      <dgm:prSet presAssocID="{7A6E9EB9-4680-43E8-B723-E6774082242E}" presName="connSite2" presStyleCnt="0"/>
      <dgm:spPr/>
    </dgm:pt>
  </dgm:ptLst>
  <dgm:cxnLst>
    <dgm:cxn modelId="{353F97AD-1AA2-409B-9040-F31A043880A9}" type="presOf" srcId="{16203D4B-5712-4E44-B8D9-125F8F460A8D}" destId="{314BE92C-C320-4378-BCAD-4D85F9D00201}" srcOrd="1" destOrd="1" presId="urn:microsoft.com/office/officeart/2005/8/layout/hProcess4"/>
    <dgm:cxn modelId="{B8235F42-B53C-480C-9FFC-273D1237809D}" srcId="{D4BBBCF7-F3FA-47FC-B0D0-149E9983FD9D}" destId="{4C75B34D-0C65-4E51-BB3F-6A557BF1F768}" srcOrd="0" destOrd="0" parTransId="{962D793F-C267-42CD-AD15-80A8F3C07456}" sibTransId="{5544731B-0D54-440D-A2EC-18CDB1862479}"/>
    <dgm:cxn modelId="{A3A27262-1C69-4473-8A72-AC2178F76023}" type="presOf" srcId="{F0893384-3C29-4C2A-9A76-60F0C744334D}" destId="{2437132F-140B-4073-A9AF-4623F0F553BD}" srcOrd="0" destOrd="2" presId="urn:microsoft.com/office/officeart/2005/8/layout/hProcess4"/>
    <dgm:cxn modelId="{72EC6A6B-BA8D-4C24-8136-DAD5A37B89C1}" type="presOf" srcId="{483BF670-7510-408F-B0A0-009F349F7373}" destId="{314BE92C-C320-4378-BCAD-4D85F9D00201}" srcOrd="1" destOrd="5" presId="urn:microsoft.com/office/officeart/2005/8/layout/hProcess4"/>
    <dgm:cxn modelId="{B987CA75-9F49-466C-B3F2-BE94B94654E7}" type="presOf" srcId="{C0E76795-6E68-4B00-A0F2-A3E8EFEB5EE1}" destId="{2437132F-140B-4073-A9AF-4623F0F553BD}" srcOrd="0" destOrd="4" presId="urn:microsoft.com/office/officeart/2005/8/layout/hProcess4"/>
    <dgm:cxn modelId="{B6B2D002-816A-4E98-87D3-C03F985E2E59}" type="presOf" srcId="{7EBF8404-E307-450E-A5F8-777A02D715CB}" destId="{2437132F-140B-4073-A9AF-4623F0F553BD}" srcOrd="0" destOrd="3" presId="urn:microsoft.com/office/officeart/2005/8/layout/hProcess4"/>
    <dgm:cxn modelId="{112C04AC-3961-43D7-B41D-173873B814B3}" type="presOf" srcId="{EACFF2EE-3B43-4F0D-AD39-FCF78D1AB589}" destId="{314BE92C-C320-4378-BCAD-4D85F9D00201}" srcOrd="1" destOrd="6" presId="urn:microsoft.com/office/officeart/2005/8/layout/hProcess4"/>
    <dgm:cxn modelId="{9D02EF21-3A95-41D2-B852-45485905C532}" type="presOf" srcId="{C0E76795-6E68-4B00-A0F2-A3E8EFEB5EE1}" destId="{314BE92C-C320-4378-BCAD-4D85F9D00201}" srcOrd="1" destOrd="4" presId="urn:microsoft.com/office/officeart/2005/8/layout/hProcess4"/>
    <dgm:cxn modelId="{9F7D141F-FA85-463C-AB0D-9968331CFF96}" srcId="{7A6E9EB9-4680-43E8-B723-E6774082242E}" destId="{AC2FFDA8-A430-4717-8AE6-99BDD53FC185}" srcOrd="3" destOrd="0" parTransId="{FCAAD58E-BFBB-4F8E-98DE-722D39D59E01}" sibTransId="{9A7DC734-79FE-447E-8915-DB2570600705}"/>
    <dgm:cxn modelId="{234FB85F-E859-431F-B23F-4F093F315A65}" type="presOf" srcId="{A03134C0-9847-4B7A-A84E-EEEB68241758}" destId="{BACA1ACC-57D9-4006-80E7-48C675C6C65C}" srcOrd="1" destOrd="6" presId="urn:microsoft.com/office/officeart/2005/8/layout/hProcess4"/>
    <dgm:cxn modelId="{CE662BB8-F722-46E3-B30B-76E89CDD8DA0}" srcId="{7A6E9EB9-4680-43E8-B723-E6774082242E}" destId="{B25C260D-CA42-459A-A0F6-E5A7D5DA4E04}" srcOrd="0" destOrd="0" parTransId="{627DA9FA-C753-4A9E-97E3-06A732EBC7F4}" sibTransId="{4978FB03-ED79-48AF-A1E8-2E3DFD0A00D0}"/>
    <dgm:cxn modelId="{A38E654E-1E9A-4264-82AF-27B7A78760B8}" type="presOf" srcId="{7EBF8404-E307-450E-A5F8-777A02D715CB}" destId="{314BE92C-C320-4378-BCAD-4D85F9D00201}" srcOrd="1" destOrd="3" presId="urn:microsoft.com/office/officeart/2005/8/layout/hProcess4"/>
    <dgm:cxn modelId="{99D52A4D-1F5A-499A-BBD2-B344E6A9FCCF}" type="presOf" srcId="{6DEBD12B-5132-412D-A17F-4AA1AF852B73}" destId="{BACA1ACC-57D9-4006-80E7-48C675C6C65C}" srcOrd="1" destOrd="2" presId="urn:microsoft.com/office/officeart/2005/8/layout/hProcess4"/>
    <dgm:cxn modelId="{F6FF7F57-1589-4C24-A885-B1E0A80C88B9}" type="presOf" srcId="{26CFC65C-B752-4DB6-803F-24057AA1D71B}" destId="{61652B15-DF3A-4F13-B628-BE33C09B8775}" srcOrd="0" destOrd="1" presId="urn:microsoft.com/office/officeart/2005/8/layout/hProcess4"/>
    <dgm:cxn modelId="{E3A67368-2787-4825-B9BB-17380E225164}" type="presOf" srcId="{B25C260D-CA42-459A-A0F6-E5A7D5DA4E04}" destId="{61652B15-DF3A-4F13-B628-BE33C09B8775}" srcOrd="0" destOrd="0" presId="urn:microsoft.com/office/officeart/2005/8/layout/hProcess4"/>
    <dgm:cxn modelId="{047BCDD4-AD6D-4E55-9740-7FE491FECE93}" srcId="{7A6E9EB9-4680-43E8-B723-E6774082242E}" destId="{AF46FAC1-F599-4849-A537-953B813CA945}" srcOrd="5" destOrd="0" parTransId="{542172CB-9587-4EA5-80BE-01BE188B4391}" sibTransId="{8675ECD5-5554-4F1E-95DE-02B0EAA70E19}"/>
    <dgm:cxn modelId="{D3E5A040-9F7A-496D-92FE-3F3F19D7E3B1}" type="presOf" srcId="{A03134C0-9847-4B7A-A84E-EEEB68241758}" destId="{61652B15-DF3A-4F13-B628-BE33C09B8775}" srcOrd="0" destOrd="6" presId="urn:microsoft.com/office/officeart/2005/8/layout/hProcess4"/>
    <dgm:cxn modelId="{AF4E2E95-6B6E-4154-B9E0-2D26B4058D7E}" srcId="{D4BBBCF7-F3FA-47FC-B0D0-149E9983FD9D}" destId="{7EBF8404-E307-450E-A5F8-777A02D715CB}" srcOrd="3" destOrd="0" parTransId="{EDCF49CE-3392-4732-B980-50A39D2875FA}" sibTransId="{E52E93AC-3072-4DAA-90EC-9D638E3F61BE}"/>
    <dgm:cxn modelId="{4404D322-1840-453F-843D-19881BA56156}" type="presOf" srcId="{4C75B34D-0C65-4E51-BB3F-6A557BF1F768}" destId="{2437132F-140B-4073-A9AF-4623F0F553BD}" srcOrd="0" destOrd="0" presId="urn:microsoft.com/office/officeart/2005/8/layout/hProcess4"/>
    <dgm:cxn modelId="{97474DFE-B515-4235-808F-EF6A6EEA52C0}" type="presOf" srcId="{A9642B43-FEEC-43B9-93CC-5875609981F6}" destId="{0BF30952-1F6A-4F14-8E08-1197A8F94AFB}" srcOrd="0" destOrd="0" presId="urn:microsoft.com/office/officeart/2005/8/layout/hProcess4"/>
    <dgm:cxn modelId="{3B4CC1FC-1311-4291-8157-E76E3F825FF8}" srcId="{D4BBBCF7-F3FA-47FC-B0D0-149E9983FD9D}" destId="{483BF670-7510-408F-B0A0-009F349F7373}" srcOrd="5" destOrd="0" parTransId="{BC74F927-2B10-4566-9D1B-F29E3F5624E3}" sibTransId="{ED2312F1-7912-4116-AA2E-E05F847ABAD4}"/>
    <dgm:cxn modelId="{3D865BF1-4986-4524-8D30-F09EE7B9CE19}" type="presOf" srcId="{4C75B34D-0C65-4E51-BB3F-6A557BF1F768}" destId="{314BE92C-C320-4378-BCAD-4D85F9D00201}" srcOrd="1" destOrd="0" presId="urn:microsoft.com/office/officeart/2005/8/layout/hProcess4"/>
    <dgm:cxn modelId="{08A4E0CE-8E3B-4CC1-8326-4579DCB8BE12}" type="presOf" srcId="{16203D4B-5712-4E44-B8D9-125F8F460A8D}" destId="{2437132F-140B-4073-A9AF-4623F0F553BD}" srcOrd="0" destOrd="1" presId="urn:microsoft.com/office/officeart/2005/8/layout/hProcess4"/>
    <dgm:cxn modelId="{9D7B2C84-06E5-4B3F-87A3-156636E48681}" srcId="{D4BBBCF7-F3FA-47FC-B0D0-149E9983FD9D}" destId="{F0893384-3C29-4C2A-9A76-60F0C744334D}" srcOrd="2" destOrd="0" parTransId="{05433FE8-4725-4943-83D7-CE0D317B0C9E}" sibTransId="{0FA048CC-1405-4982-8B29-8E2BD3C31F07}"/>
    <dgm:cxn modelId="{80B0C305-66CE-4B43-A8BA-9DE88BF8DDFD}" srcId="{7A6E9EB9-4680-43E8-B723-E6774082242E}" destId="{6DEBD12B-5132-412D-A17F-4AA1AF852B73}" srcOrd="2" destOrd="0" parTransId="{0D4CC892-5DE4-4013-941B-ADD911FA2962}" sibTransId="{4D497EEF-C638-497E-BB7F-60C3FC919C26}"/>
    <dgm:cxn modelId="{B85335F9-936B-4DF3-81E3-427256AD0A42}" srcId="{D4BBBCF7-F3FA-47FC-B0D0-149E9983FD9D}" destId="{16203D4B-5712-4E44-B8D9-125F8F460A8D}" srcOrd="1" destOrd="0" parTransId="{F6073ED0-7E03-4C5A-83D6-09F091B57745}" sibTransId="{6F1C6AB2-D4CA-4851-925E-709E715343D7}"/>
    <dgm:cxn modelId="{B0F0D9E5-4C6C-47AA-ADE2-4D31814DD02A}" type="presOf" srcId="{483BF670-7510-408F-B0A0-009F349F7373}" destId="{2437132F-140B-4073-A9AF-4623F0F553BD}" srcOrd="0" destOrd="5" presId="urn:microsoft.com/office/officeart/2005/8/layout/hProcess4"/>
    <dgm:cxn modelId="{73BA4704-A486-4959-BE43-32B55615A620}" type="presOf" srcId="{6DEBD12B-5132-412D-A17F-4AA1AF852B73}" destId="{61652B15-DF3A-4F13-B628-BE33C09B8775}" srcOrd="0" destOrd="2" presId="urn:microsoft.com/office/officeart/2005/8/layout/hProcess4"/>
    <dgm:cxn modelId="{873F4738-FDE5-4926-87AF-3CEF944CC300}" srcId="{D4BBBCF7-F3FA-47FC-B0D0-149E9983FD9D}" destId="{C0E76795-6E68-4B00-A0F2-A3E8EFEB5EE1}" srcOrd="4" destOrd="0" parTransId="{92BFCA8C-8B31-486A-9E16-C5915A30FB0B}" sibTransId="{9E52FBDA-B28E-4ECD-AF8D-714AE466BC6C}"/>
    <dgm:cxn modelId="{7587B419-43FA-4CC0-8713-CB17F9F01BC5}" type="presOf" srcId="{D4BBBCF7-F3FA-47FC-B0D0-149E9983FD9D}" destId="{91BC93EB-E80F-4A3A-BC52-C4C078307376}" srcOrd="0" destOrd="0" presId="urn:microsoft.com/office/officeart/2005/8/layout/hProcess4"/>
    <dgm:cxn modelId="{FF7DE35E-63B2-4E5A-932B-9ED80B7C753B}" type="presOf" srcId="{EACFF2EE-3B43-4F0D-AD39-FCF78D1AB589}" destId="{2437132F-140B-4073-A9AF-4623F0F553BD}" srcOrd="0" destOrd="6" presId="urn:microsoft.com/office/officeart/2005/8/layout/hProcess4"/>
    <dgm:cxn modelId="{AA92BBDE-CB3F-4F98-AECB-CF7D55237B9C}" type="presOf" srcId="{AC2FFDA8-A430-4717-8AE6-99BDD53FC185}" destId="{61652B15-DF3A-4F13-B628-BE33C09B8775}" srcOrd="0" destOrd="3" presId="urn:microsoft.com/office/officeart/2005/8/layout/hProcess4"/>
    <dgm:cxn modelId="{7D0EECB2-3494-4D5E-AFD5-370B97F8823D}" type="presOf" srcId="{B25C260D-CA42-459A-A0F6-E5A7D5DA4E04}" destId="{BACA1ACC-57D9-4006-80E7-48C675C6C65C}" srcOrd="1" destOrd="0" presId="urn:microsoft.com/office/officeart/2005/8/layout/hProcess4"/>
    <dgm:cxn modelId="{CB8F9840-5B9C-47F4-BB48-F3EA6E613805}" type="presOf" srcId="{9867BD06-302D-4474-9496-7BDD19DBF26C}" destId="{BACA1ACC-57D9-4006-80E7-48C675C6C65C}" srcOrd="1" destOrd="4" presId="urn:microsoft.com/office/officeart/2005/8/layout/hProcess4"/>
    <dgm:cxn modelId="{E029DFCB-CBD5-4190-84EB-373BBEE8685B}" srcId="{D8935213-5E6D-44B0-8DEB-70239DB11971}" destId="{D4BBBCF7-F3FA-47FC-B0D0-149E9983FD9D}" srcOrd="0" destOrd="0" parTransId="{1261C8A9-C3D0-4AF3-9695-32876437B8A1}" sibTransId="{A9642B43-FEEC-43B9-93CC-5875609981F6}"/>
    <dgm:cxn modelId="{E30C6FCA-5C8D-452C-B204-30ADBBB882F6}" type="presOf" srcId="{D8935213-5E6D-44B0-8DEB-70239DB11971}" destId="{E173170E-E593-4DED-AF19-8CBFB623046C}" srcOrd="0" destOrd="0" presId="urn:microsoft.com/office/officeart/2005/8/layout/hProcess4"/>
    <dgm:cxn modelId="{ED9DC554-5E23-42A3-A7ED-D3700DD1907D}" type="presOf" srcId="{7A6E9EB9-4680-43E8-B723-E6774082242E}" destId="{E5BE60F5-B009-4510-8B1D-DF0B2BF2ED7D}" srcOrd="0" destOrd="0" presId="urn:microsoft.com/office/officeart/2005/8/layout/hProcess4"/>
    <dgm:cxn modelId="{92BD3795-A447-46A9-8C6D-DE5720155E56}" type="presOf" srcId="{AF46FAC1-F599-4849-A537-953B813CA945}" destId="{BACA1ACC-57D9-4006-80E7-48C675C6C65C}" srcOrd="1" destOrd="5" presId="urn:microsoft.com/office/officeart/2005/8/layout/hProcess4"/>
    <dgm:cxn modelId="{1542868E-FEAF-47FD-8395-05C5FB8C8797}" type="presOf" srcId="{26CFC65C-B752-4DB6-803F-24057AA1D71B}" destId="{BACA1ACC-57D9-4006-80E7-48C675C6C65C}" srcOrd="1" destOrd="1" presId="urn:microsoft.com/office/officeart/2005/8/layout/hProcess4"/>
    <dgm:cxn modelId="{325B6D39-87F6-4563-80A9-4A2303479F4B}" type="presOf" srcId="{AC2FFDA8-A430-4717-8AE6-99BDD53FC185}" destId="{BACA1ACC-57D9-4006-80E7-48C675C6C65C}" srcOrd="1" destOrd="3" presId="urn:microsoft.com/office/officeart/2005/8/layout/hProcess4"/>
    <dgm:cxn modelId="{F35C31DF-5A88-4DF9-8130-39DAFD775217}" type="presOf" srcId="{9867BD06-302D-4474-9496-7BDD19DBF26C}" destId="{61652B15-DF3A-4F13-B628-BE33C09B8775}" srcOrd="0" destOrd="4" presId="urn:microsoft.com/office/officeart/2005/8/layout/hProcess4"/>
    <dgm:cxn modelId="{1753B5FE-3EB5-4B14-8BF9-34BA5E40CECC}" srcId="{D8935213-5E6D-44B0-8DEB-70239DB11971}" destId="{7A6E9EB9-4680-43E8-B723-E6774082242E}" srcOrd="1" destOrd="0" parTransId="{DEA86E76-AAA4-44A4-BF5E-98D518BBFBEA}" sibTransId="{70CD4231-5A53-4B67-92CC-CE7C10FA3906}"/>
    <dgm:cxn modelId="{3830DC31-FA1E-4403-A9B7-2730FD839D19}" srcId="{7A6E9EB9-4680-43E8-B723-E6774082242E}" destId="{A03134C0-9847-4B7A-A84E-EEEB68241758}" srcOrd="6" destOrd="0" parTransId="{35A2A3A4-BA52-4019-9FDA-2E10FC0706BB}" sibTransId="{95B55530-8F71-4496-8B8A-C1FDB8EBF164}"/>
    <dgm:cxn modelId="{88CF7326-32D1-4216-9A94-BE634D85A662}" type="presOf" srcId="{F0893384-3C29-4C2A-9A76-60F0C744334D}" destId="{314BE92C-C320-4378-BCAD-4D85F9D00201}" srcOrd="1" destOrd="2" presId="urn:microsoft.com/office/officeart/2005/8/layout/hProcess4"/>
    <dgm:cxn modelId="{6D17D8AF-C3CE-4CF1-82CF-0A28517C39C3}" srcId="{7A6E9EB9-4680-43E8-B723-E6774082242E}" destId="{26CFC65C-B752-4DB6-803F-24057AA1D71B}" srcOrd="1" destOrd="0" parTransId="{3CD843E6-D8AE-46AA-831D-C034BD303470}" sibTransId="{3765E40B-F367-4A8A-9237-8EB26B6BFB1E}"/>
    <dgm:cxn modelId="{6AFED3B7-18D0-4C07-AB7E-8989014F8DDA}" type="presOf" srcId="{AF46FAC1-F599-4849-A537-953B813CA945}" destId="{61652B15-DF3A-4F13-B628-BE33C09B8775}" srcOrd="0" destOrd="5" presId="urn:microsoft.com/office/officeart/2005/8/layout/hProcess4"/>
    <dgm:cxn modelId="{0D0908AF-21C1-4538-8722-19B8B4E0D698}" srcId="{7A6E9EB9-4680-43E8-B723-E6774082242E}" destId="{9867BD06-302D-4474-9496-7BDD19DBF26C}" srcOrd="4" destOrd="0" parTransId="{15F643CC-BB87-4344-9646-B1F550437C3F}" sibTransId="{10BC1701-09FE-443C-92DE-4F5B48F8A8BB}"/>
    <dgm:cxn modelId="{6399EBE1-646B-497B-BC9D-31D2D0A254C2}" srcId="{D4BBBCF7-F3FA-47FC-B0D0-149E9983FD9D}" destId="{EACFF2EE-3B43-4F0D-AD39-FCF78D1AB589}" srcOrd="6" destOrd="0" parTransId="{ABE43831-710D-435C-BA4C-E273EA381FEA}" sibTransId="{6F30AF1E-CE0E-4CC1-B037-7834DBA21E8E}"/>
    <dgm:cxn modelId="{20498967-9E7E-4789-94AA-1B218C438235}" type="presParOf" srcId="{E173170E-E593-4DED-AF19-8CBFB623046C}" destId="{2BB0460C-CD1A-43EA-817D-78DE72539265}" srcOrd="0" destOrd="0" presId="urn:microsoft.com/office/officeart/2005/8/layout/hProcess4"/>
    <dgm:cxn modelId="{08EA31D1-B740-4B91-BF7A-2F5A435CB15E}" type="presParOf" srcId="{E173170E-E593-4DED-AF19-8CBFB623046C}" destId="{F7B37A1C-6122-4590-8F71-24626D3E9E18}" srcOrd="1" destOrd="0" presId="urn:microsoft.com/office/officeart/2005/8/layout/hProcess4"/>
    <dgm:cxn modelId="{00AA6658-26FD-4927-9CE2-0717F77A83B1}" type="presParOf" srcId="{E173170E-E593-4DED-AF19-8CBFB623046C}" destId="{1BAFDD43-9899-42AF-9786-FD80B45468A4}" srcOrd="2" destOrd="0" presId="urn:microsoft.com/office/officeart/2005/8/layout/hProcess4"/>
    <dgm:cxn modelId="{314D4E54-12BB-44D0-BA28-C4FFEBDACE8A}" type="presParOf" srcId="{1BAFDD43-9899-42AF-9786-FD80B45468A4}" destId="{178196DA-EE9D-4363-A189-3D269FE46D2E}" srcOrd="0" destOrd="0" presId="urn:microsoft.com/office/officeart/2005/8/layout/hProcess4"/>
    <dgm:cxn modelId="{38C2460D-0E36-4BB5-9D7A-F67D04E65AC7}" type="presParOf" srcId="{178196DA-EE9D-4363-A189-3D269FE46D2E}" destId="{C64A9128-F1AA-4EED-8619-381EDD812072}" srcOrd="0" destOrd="0" presId="urn:microsoft.com/office/officeart/2005/8/layout/hProcess4"/>
    <dgm:cxn modelId="{0681C3DD-E2B4-42C3-AE03-B0E20CAC9A0B}" type="presParOf" srcId="{178196DA-EE9D-4363-A189-3D269FE46D2E}" destId="{2437132F-140B-4073-A9AF-4623F0F553BD}" srcOrd="1" destOrd="0" presId="urn:microsoft.com/office/officeart/2005/8/layout/hProcess4"/>
    <dgm:cxn modelId="{E333C60D-ABE5-4EDA-BE96-89AFED3D4233}" type="presParOf" srcId="{178196DA-EE9D-4363-A189-3D269FE46D2E}" destId="{314BE92C-C320-4378-BCAD-4D85F9D00201}" srcOrd="2" destOrd="0" presId="urn:microsoft.com/office/officeart/2005/8/layout/hProcess4"/>
    <dgm:cxn modelId="{3D798F5B-6850-48A3-AAA6-476053202C98}" type="presParOf" srcId="{178196DA-EE9D-4363-A189-3D269FE46D2E}" destId="{91BC93EB-E80F-4A3A-BC52-C4C078307376}" srcOrd="3" destOrd="0" presId="urn:microsoft.com/office/officeart/2005/8/layout/hProcess4"/>
    <dgm:cxn modelId="{E61CC797-496D-465E-BDA8-8BE9131FF6FE}" type="presParOf" srcId="{178196DA-EE9D-4363-A189-3D269FE46D2E}" destId="{A0F7E482-C868-4F72-8FAF-D5483CF88C0E}" srcOrd="4" destOrd="0" presId="urn:microsoft.com/office/officeart/2005/8/layout/hProcess4"/>
    <dgm:cxn modelId="{7688EFC8-8058-4558-A0E7-DAE39AE42793}" type="presParOf" srcId="{1BAFDD43-9899-42AF-9786-FD80B45468A4}" destId="{0BF30952-1F6A-4F14-8E08-1197A8F94AFB}" srcOrd="1" destOrd="0" presId="urn:microsoft.com/office/officeart/2005/8/layout/hProcess4"/>
    <dgm:cxn modelId="{F5A4A35F-CB32-4632-8ADC-5A307B73314B}" type="presParOf" srcId="{1BAFDD43-9899-42AF-9786-FD80B45468A4}" destId="{A7343C43-3F3B-484E-97A4-8DE4DBFCEA4A}" srcOrd="2" destOrd="0" presId="urn:microsoft.com/office/officeart/2005/8/layout/hProcess4"/>
    <dgm:cxn modelId="{3CC44A8B-29C8-4A15-B3A6-F68BC4B6A18C}" type="presParOf" srcId="{A7343C43-3F3B-484E-97A4-8DE4DBFCEA4A}" destId="{864B83B5-D84A-43C9-9B57-22A7374F2D88}" srcOrd="0" destOrd="0" presId="urn:microsoft.com/office/officeart/2005/8/layout/hProcess4"/>
    <dgm:cxn modelId="{E8B4EEFB-A2A8-41C7-96F7-222B49148C1D}" type="presParOf" srcId="{A7343C43-3F3B-484E-97A4-8DE4DBFCEA4A}" destId="{61652B15-DF3A-4F13-B628-BE33C09B8775}" srcOrd="1" destOrd="0" presId="urn:microsoft.com/office/officeart/2005/8/layout/hProcess4"/>
    <dgm:cxn modelId="{48606430-6F27-40C8-8FA2-7436FF43AFC9}" type="presParOf" srcId="{A7343C43-3F3B-484E-97A4-8DE4DBFCEA4A}" destId="{BACA1ACC-57D9-4006-80E7-48C675C6C65C}" srcOrd="2" destOrd="0" presId="urn:microsoft.com/office/officeart/2005/8/layout/hProcess4"/>
    <dgm:cxn modelId="{26493CF8-E3BF-4AB0-8298-D654A3631CBB}" type="presParOf" srcId="{A7343C43-3F3B-484E-97A4-8DE4DBFCEA4A}" destId="{E5BE60F5-B009-4510-8B1D-DF0B2BF2ED7D}" srcOrd="3" destOrd="0" presId="urn:microsoft.com/office/officeart/2005/8/layout/hProcess4"/>
    <dgm:cxn modelId="{139844A0-8642-46D1-9EA9-A81B5A2FFB31}" type="presParOf" srcId="{A7343C43-3F3B-484E-97A4-8DE4DBFCEA4A}" destId="{00467D4E-D19E-4ADB-AD34-54638D522B67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20F949-064D-4C9A-B4AD-605C9BD35627}">
      <dsp:nvSpPr>
        <dsp:cNvPr id="0" name=""/>
        <dsp:cNvSpPr/>
      </dsp:nvSpPr>
      <dsp:spPr>
        <a:xfrm>
          <a:off x="3651787" y="451387"/>
          <a:ext cx="4050225" cy="4050225"/>
        </a:xfrm>
        <a:prstGeom prst="blockArc">
          <a:avLst>
            <a:gd name="adj1" fmla="val 13500000"/>
            <a:gd name="adj2" fmla="val 16200000"/>
            <a:gd name="adj3" fmla="val 3439"/>
          </a:avLst>
        </a:prstGeom>
        <a:solidFill>
          <a:srgbClr val="FFC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B2365E1-43A4-4EC2-AAAB-8A792026B07C}">
      <dsp:nvSpPr>
        <dsp:cNvPr id="0" name=""/>
        <dsp:cNvSpPr/>
      </dsp:nvSpPr>
      <dsp:spPr>
        <a:xfrm>
          <a:off x="3651787" y="451387"/>
          <a:ext cx="4050225" cy="4050225"/>
        </a:xfrm>
        <a:prstGeom prst="blockArc">
          <a:avLst>
            <a:gd name="adj1" fmla="val 10800000"/>
            <a:gd name="adj2" fmla="val 13500000"/>
            <a:gd name="adj3" fmla="val 3439"/>
          </a:avLst>
        </a:prstGeom>
        <a:solidFill>
          <a:srgbClr val="FFC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4D8EA47-6A73-4C37-8D08-98D294A3FA45}">
      <dsp:nvSpPr>
        <dsp:cNvPr id="0" name=""/>
        <dsp:cNvSpPr/>
      </dsp:nvSpPr>
      <dsp:spPr>
        <a:xfrm>
          <a:off x="3651787" y="451387"/>
          <a:ext cx="4050225" cy="4050225"/>
        </a:xfrm>
        <a:prstGeom prst="blockArc">
          <a:avLst>
            <a:gd name="adj1" fmla="val 8100000"/>
            <a:gd name="adj2" fmla="val 10800000"/>
            <a:gd name="adj3" fmla="val 3439"/>
          </a:avLst>
        </a:prstGeom>
        <a:solidFill>
          <a:srgbClr val="FFC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9F6959A-85CC-4DE6-AC40-597E86E0F200}">
      <dsp:nvSpPr>
        <dsp:cNvPr id="0" name=""/>
        <dsp:cNvSpPr/>
      </dsp:nvSpPr>
      <dsp:spPr>
        <a:xfrm>
          <a:off x="3651787" y="451387"/>
          <a:ext cx="4050225" cy="4050225"/>
        </a:xfrm>
        <a:prstGeom prst="blockArc">
          <a:avLst>
            <a:gd name="adj1" fmla="val 5400000"/>
            <a:gd name="adj2" fmla="val 8100000"/>
            <a:gd name="adj3" fmla="val 3439"/>
          </a:avLst>
        </a:prstGeom>
        <a:solidFill>
          <a:srgbClr val="FFC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02D1A63-54E4-4738-8571-5286396A07DD}">
      <dsp:nvSpPr>
        <dsp:cNvPr id="0" name=""/>
        <dsp:cNvSpPr/>
      </dsp:nvSpPr>
      <dsp:spPr>
        <a:xfrm>
          <a:off x="3651787" y="451387"/>
          <a:ext cx="4050225" cy="4050225"/>
        </a:xfrm>
        <a:prstGeom prst="blockArc">
          <a:avLst>
            <a:gd name="adj1" fmla="val 2700000"/>
            <a:gd name="adj2" fmla="val 5400000"/>
            <a:gd name="adj3" fmla="val 3439"/>
          </a:avLst>
        </a:prstGeom>
        <a:solidFill>
          <a:srgbClr val="FFC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D4B57FA-5248-4992-90FE-B1AC9A3317CC}">
      <dsp:nvSpPr>
        <dsp:cNvPr id="0" name=""/>
        <dsp:cNvSpPr/>
      </dsp:nvSpPr>
      <dsp:spPr>
        <a:xfrm>
          <a:off x="3651787" y="451387"/>
          <a:ext cx="4050225" cy="4050225"/>
        </a:xfrm>
        <a:prstGeom prst="blockArc">
          <a:avLst>
            <a:gd name="adj1" fmla="val 0"/>
            <a:gd name="adj2" fmla="val 2700000"/>
            <a:gd name="adj3" fmla="val 3439"/>
          </a:avLst>
        </a:prstGeom>
        <a:solidFill>
          <a:srgbClr val="FFC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B9BA583-C544-4C63-8FAF-87C8EAF9B0BA}">
      <dsp:nvSpPr>
        <dsp:cNvPr id="0" name=""/>
        <dsp:cNvSpPr/>
      </dsp:nvSpPr>
      <dsp:spPr>
        <a:xfrm>
          <a:off x="3651787" y="451387"/>
          <a:ext cx="4050225" cy="4050225"/>
        </a:xfrm>
        <a:prstGeom prst="blockArc">
          <a:avLst>
            <a:gd name="adj1" fmla="val 18900000"/>
            <a:gd name="adj2" fmla="val 0"/>
            <a:gd name="adj3" fmla="val 3439"/>
          </a:avLst>
        </a:prstGeom>
        <a:solidFill>
          <a:srgbClr val="FFC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5E85B42-F88A-4848-A14C-71C1E56A7F9C}">
      <dsp:nvSpPr>
        <dsp:cNvPr id="0" name=""/>
        <dsp:cNvSpPr/>
      </dsp:nvSpPr>
      <dsp:spPr>
        <a:xfrm>
          <a:off x="3651787" y="451387"/>
          <a:ext cx="4050225" cy="4050225"/>
        </a:xfrm>
        <a:prstGeom prst="blockArc">
          <a:avLst>
            <a:gd name="adj1" fmla="val 16200000"/>
            <a:gd name="adj2" fmla="val 18900000"/>
            <a:gd name="adj3" fmla="val 3439"/>
          </a:avLst>
        </a:prstGeom>
        <a:solidFill>
          <a:srgbClr val="FFC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2723EEC-A206-4AFB-8A28-5EF610454FFA}">
      <dsp:nvSpPr>
        <dsp:cNvPr id="0" name=""/>
        <dsp:cNvSpPr/>
      </dsp:nvSpPr>
      <dsp:spPr>
        <a:xfrm>
          <a:off x="4985997" y="1828516"/>
          <a:ext cx="1381804" cy="1295966"/>
        </a:xfrm>
        <a:prstGeom prst="ellipse">
          <a:avLst/>
        </a:prstGeom>
        <a:solidFill>
          <a:srgbClr val="FFC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700" b="1" i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Center-Led Enablers</a:t>
          </a:r>
        </a:p>
      </dsp:txBody>
      <dsp:txXfrm>
        <a:off x="5188358" y="2018306"/>
        <a:ext cx="977082" cy="916386"/>
      </dsp:txXfrm>
    </dsp:sp>
    <dsp:sp modelId="{FA0422FD-7FC0-4E26-A0BC-1BC9D49A0360}">
      <dsp:nvSpPr>
        <dsp:cNvPr id="0" name=""/>
        <dsp:cNvSpPr/>
      </dsp:nvSpPr>
      <dsp:spPr>
        <a:xfrm>
          <a:off x="5193268" y="2577"/>
          <a:ext cx="967262" cy="967262"/>
        </a:xfrm>
        <a:prstGeom prst="ellipse">
          <a:avLst/>
        </a:prstGeom>
        <a:solidFill>
          <a:srgbClr val="FFC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9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Corporate Steering Committees</a:t>
          </a:r>
        </a:p>
      </dsp:txBody>
      <dsp:txXfrm>
        <a:off x="5334920" y="144229"/>
        <a:ext cx="683958" cy="683958"/>
      </dsp:txXfrm>
    </dsp:sp>
    <dsp:sp modelId="{870871FC-8EA4-4DA4-A760-EFDD7F195956}">
      <dsp:nvSpPr>
        <dsp:cNvPr id="0" name=""/>
        <dsp:cNvSpPr/>
      </dsp:nvSpPr>
      <dsp:spPr>
        <a:xfrm>
          <a:off x="6600617" y="585520"/>
          <a:ext cx="967262" cy="967262"/>
        </a:xfrm>
        <a:prstGeom prst="ellipse">
          <a:avLst/>
        </a:prstGeom>
        <a:solidFill>
          <a:srgbClr val="FFC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9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Regional Buying Groups</a:t>
          </a:r>
        </a:p>
      </dsp:txBody>
      <dsp:txXfrm>
        <a:off x="6742269" y="727172"/>
        <a:ext cx="683958" cy="683958"/>
      </dsp:txXfrm>
    </dsp:sp>
    <dsp:sp modelId="{89FD936C-40E1-4981-BE7B-9C36ABD88B25}">
      <dsp:nvSpPr>
        <dsp:cNvPr id="0" name=""/>
        <dsp:cNvSpPr/>
      </dsp:nvSpPr>
      <dsp:spPr>
        <a:xfrm>
          <a:off x="7183559" y="1992868"/>
          <a:ext cx="967262" cy="967262"/>
        </a:xfrm>
        <a:prstGeom prst="ellipse">
          <a:avLst/>
        </a:prstGeom>
        <a:solidFill>
          <a:srgbClr val="FFC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9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Business Unit Leaders</a:t>
          </a:r>
        </a:p>
      </dsp:txBody>
      <dsp:txXfrm>
        <a:off x="7325211" y="2134520"/>
        <a:ext cx="683958" cy="683958"/>
      </dsp:txXfrm>
    </dsp:sp>
    <dsp:sp modelId="{C5E0FA32-B3C5-4D2F-ACFA-9A6C83DFE170}">
      <dsp:nvSpPr>
        <dsp:cNvPr id="0" name=""/>
        <dsp:cNvSpPr/>
      </dsp:nvSpPr>
      <dsp:spPr>
        <a:xfrm>
          <a:off x="6600617" y="3400217"/>
          <a:ext cx="967262" cy="967262"/>
        </a:xfrm>
        <a:prstGeom prst="ellipse">
          <a:avLst/>
        </a:prstGeom>
        <a:solidFill>
          <a:srgbClr val="FFC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9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Strategic Sourcing Groups</a:t>
          </a:r>
        </a:p>
      </dsp:txBody>
      <dsp:txXfrm>
        <a:off x="6742269" y="3541869"/>
        <a:ext cx="683958" cy="683958"/>
      </dsp:txXfrm>
    </dsp:sp>
    <dsp:sp modelId="{B6A9AEF3-9077-4E4E-883D-E0FB0D464C4B}">
      <dsp:nvSpPr>
        <dsp:cNvPr id="0" name=""/>
        <dsp:cNvSpPr/>
      </dsp:nvSpPr>
      <dsp:spPr>
        <a:xfrm>
          <a:off x="5143265" y="3983159"/>
          <a:ext cx="1067268" cy="967262"/>
        </a:xfrm>
        <a:prstGeom prst="ellipse">
          <a:avLst/>
        </a:prstGeom>
        <a:solidFill>
          <a:srgbClr val="FFC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9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Consortiums and GPOs</a:t>
          </a:r>
        </a:p>
      </dsp:txBody>
      <dsp:txXfrm>
        <a:off x="5299563" y="4124811"/>
        <a:ext cx="754672" cy="683958"/>
      </dsp:txXfrm>
    </dsp:sp>
    <dsp:sp modelId="{BB79AB93-985C-4EBF-8B38-72E5868884F2}">
      <dsp:nvSpPr>
        <dsp:cNvPr id="0" name=""/>
        <dsp:cNvSpPr/>
      </dsp:nvSpPr>
      <dsp:spPr>
        <a:xfrm>
          <a:off x="3785920" y="3400217"/>
          <a:ext cx="967262" cy="967262"/>
        </a:xfrm>
        <a:prstGeom prst="ellipse">
          <a:avLst/>
        </a:prstGeom>
        <a:solidFill>
          <a:srgbClr val="FFC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9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Lead Division Buying</a:t>
          </a:r>
        </a:p>
      </dsp:txBody>
      <dsp:txXfrm>
        <a:off x="3927572" y="3541869"/>
        <a:ext cx="683958" cy="683958"/>
      </dsp:txXfrm>
    </dsp:sp>
    <dsp:sp modelId="{6FB79661-1949-45DD-B29F-E78430A3D6E2}">
      <dsp:nvSpPr>
        <dsp:cNvPr id="0" name=""/>
        <dsp:cNvSpPr/>
      </dsp:nvSpPr>
      <dsp:spPr>
        <a:xfrm>
          <a:off x="3202977" y="1992868"/>
          <a:ext cx="967262" cy="967262"/>
        </a:xfrm>
        <a:prstGeom prst="ellipse">
          <a:avLst/>
        </a:prstGeom>
        <a:solidFill>
          <a:srgbClr val="FFC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9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Global Sourcing Councils</a:t>
          </a:r>
        </a:p>
      </dsp:txBody>
      <dsp:txXfrm>
        <a:off x="3344629" y="2134520"/>
        <a:ext cx="683958" cy="683958"/>
      </dsp:txXfrm>
    </dsp:sp>
    <dsp:sp modelId="{7C57ABFF-0AD2-420F-BA2F-CDAC68025F48}">
      <dsp:nvSpPr>
        <dsp:cNvPr id="0" name=""/>
        <dsp:cNvSpPr/>
      </dsp:nvSpPr>
      <dsp:spPr>
        <a:xfrm>
          <a:off x="3785920" y="585520"/>
          <a:ext cx="967262" cy="967262"/>
        </a:xfrm>
        <a:prstGeom prst="ellipse">
          <a:avLst/>
        </a:prstGeom>
        <a:solidFill>
          <a:srgbClr val="FFC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9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Corporate Purchasing Councils</a:t>
          </a:r>
        </a:p>
      </dsp:txBody>
      <dsp:txXfrm>
        <a:off x="3927572" y="727172"/>
        <a:ext cx="683958" cy="68395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7EC8D1-3CE7-4EA3-B7D9-740EE713051B}">
      <dsp:nvSpPr>
        <dsp:cNvPr id="0" name=""/>
        <dsp:cNvSpPr/>
      </dsp:nvSpPr>
      <dsp:spPr>
        <a:xfrm>
          <a:off x="4337811" y="3018622"/>
          <a:ext cx="3598693" cy="4281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1780"/>
              </a:lnTo>
              <a:lnTo>
                <a:pt x="3598693" y="291780"/>
              </a:lnTo>
              <a:lnTo>
                <a:pt x="3598693" y="428162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121217-0874-461A-A7CE-6580C58E880A}">
      <dsp:nvSpPr>
        <dsp:cNvPr id="0" name=""/>
        <dsp:cNvSpPr/>
      </dsp:nvSpPr>
      <dsp:spPr>
        <a:xfrm>
          <a:off x="4337811" y="3018622"/>
          <a:ext cx="1799346" cy="4281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1780"/>
              </a:lnTo>
              <a:lnTo>
                <a:pt x="1799346" y="291780"/>
              </a:lnTo>
              <a:lnTo>
                <a:pt x="1799346" y="428162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DC9F10-B3B6-4DD9-A959-F0DDE79C4897}">
      <dsp:nvSpPr>
        <dsp:cNvPr id="0" name=""/>
        <dsp:cNvSpPr/>
      </dsp:nvSpPr>
      <dsp:spPr>
        <a:xfrm>
          <a:off x="4292091" y="3018622"/>
          <a:ext cx="91440" cy="42816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28162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6068CF-F050-4920-AEEF-DBC5E6C3D8ED}">
      <dsp:nvSpPr>
        <dsp:cNvPr id="0" name=""/>
        <dsp:cNvSpPr/>
      </dsp:nvSpPr>
      <dsp:spPr>
        <a:xfrm>
          <a:off x="2538464" y="3018622"/>
          <a:ext cx="1799346" cy="428162"/>
        </a:xfrm>
        <a:custGeom>
          <a:avLst/>
          <a:gdLst/>
          <a:ahLst/>
          <a:cxnLst/>
          <a:rect l="0" t="0" r="0" b="0"/>
          <a:pathLst>
            <a:path>
              <a:moveTo>
                <a:pt x="1799346" y="0"/>
              </a:moveTo>
              <a:lnTo>
                <a:pt x="1799346" y="291780"/>
              </a:lnTo>
              <a:lnTo>
                <a:pt x="0" y="291780"/>
              </a:lnTo>
              <a:lnTo>
                <a:pt x="0" y="428162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794ED1-B33F-4354-B18D-7654DAAE76E8}">
      <dsp:nvSpPr>
        <dsp:cNvPr id="0" name=""/>
        <dsp:cNvSpPr/>
      </dsp:nvSpPr>
      <dsp:spPr>
        <a:xfrm>
          <a:off x="739117" y="3018622"/>
          <a:ext cx="3598693" cy="428162"/>
        </a:xfrm>
        <a:custGeom>
          <a:avLst/>
          <a:gdLst/>
          <a:ahLst/>
          <a:cxnLst/>
          <a:rect l="0" t="0" r="0" b="0"/>
          <a:pathLst>
            <a:path>
              <a:moveTo>
                <a:pt x="3598693" y="0"/>
              </a:moveTo>
              <a:lnTo>
                <a:pt x="3598693" y="291780"/>
              </a:lnTo>
              <a:lnTo>
                <a:pt x="0" y="291780"/>
              </a:lnTo>
              <a:lnTo>
                <a:pt x="0" y="428162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69F3F4-87BC-4DCB-A577-53E18C1A0FFF}">
      <dsp:nvSpPr>
        <dsp:cNvPr id="0" name=""/>
        <dsp:cNvSpPr/>
      </dsp:nvSpPr>
      <dsp:spPr>
        <a:xfrm>
          <a:off x="4292091" y="1655616"/>
          <a:ext cx="91440" cy="42816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28162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06BEEB-998C-4CEC-9010-FB409880E46F}">
      <dsp:nvSpPr>
        <dsp:cNvPr id="0" name=""/>
        <dsp:cNvSpPr/>
      </dsp:nvSpPr>
      <dsp:spPr>
        <a:xfrm>
          <a:off x="3601715" y="720774"/>
          <a:ext cx="1472192" cy="934842"/>
        </a:xfrm>
        <a:prstGeom prst="roundRect">
          <a:avLst>
            <a:gd name="adj" fmla="val 10000"/>
          </a:avLst>
        </a:prstGeom>
        <a:solidFill>
          <a:srgbClr val="FFC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B319D08-B7A3-41DE-9020-1DF00D21822B}">
      <dsp:nvSpPr>
        <dsp:cNvPr id="0" name=""/>
        <dsp:cNvSpPr/>
      </dsp:nvSpPr>
      <dsp:spPr>
        <a:xfrm>
          <a:off x="3765292" y="876172"/>
          <a:ext cx="1472192" cy="9348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1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effectLst/>
            </a:rPr>
            <a:t>President/CEO</a:t>
          </a:r>
        </a:p>
      </dsp:txBody>
      <dsp:txXfrm>
        <a:off x="3792673" y="903553"/>
        <a:ext cx="1417430" cy="880080"/>
      </dsp:txXfrm>
    </dsp:sp>
    <dsp:sp modelId="{D14CFD56-0B64-46CA-877D-595BCF9C7FD3}">
      <dsp:nvSpPr>
        <dsp:cNvPr id="0" name=""/>
        <dsp:cNvSpPr/>
      </dsp:nvSpPr>
      <dsp:spPr>
        <a:xfrm>
          <a:off x="3601715" y="2083779"/>
          <a:ext cx="1472192" cy="934842"/>
        </a:xfrm>
        <a:prstGeom prst="roundRect">
          <a:avLst>
            <a:gd name="adj" fmla="val 10000"/>
          </a:avLst>
        </a:prstGeom>
        <a:solidFill>
          <a:srgbClr val="FFC0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32C0AC0-DE42-40D6-B162-60E2CB3328B0}">
      <dsp:nvSpPr>
        <dsp:cNvPr id="0" name=""/>
        <dsp:cNvSpPr/>
      </dsp:nvSpPr>
      <dsp:spPr>
        <a:xfrm>
          <a:off x="3765292" y="2239177"/>
          <a:ext cx="1472192" cy="9348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1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effectLst/>
            </a:rPr>
            <a:t>Executive Vice President</a:t>
          </a:r>
        </a:p>
      </dsp:txBody>
      <dsp:txXfrm>
        <a:off x="3792673" y="2266558"/>
        <a:ext cx="1417430" cy="880080"/>
      </dsp:txXfrm>
    </dsp:sp>
    <dsp:sp modelId="{ED1C08CE-C643-4CC0-96BE-FFE6450A7970}">
      <dsp:nvSpPr>
        <dsp:cNvPr id="0" name=""/>
        <dsp:cNvSpPr/>
      </dsp:nvSpPr>
      <dsp:spPr>
        <a:xfrm>
          <a:off x="3021" y="3446784"/>
          <a:ext cx="1472192" cy="934842"/>
        </a:xfrm>
        <a:prstGeom prst="roundRect">
          <a:avLst>
            <a:gd name="adj" fmla="val 10000"/>
          </a:avLst>
        </a:prstGeom>
        <a:solidFill>
          <a:srgbClr val="FFC0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B2D428A-81F8-410A-A238-068F26ED62E9}">
      <dsp:nvSpPr>
        <dsp:cNvPr id="0" name=""/>
        <dsp:cNvSpPr/>
      </dsp:nvSpPr>
      <dsp:spPr>
        <a:xfrm>
          <a:off x="166598" y="3602183"/>
          <a:ext cx="1472192" cy="9348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1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effectLst/>
            </a:rPr>
            <a:t>Vice President Marketing</a:t>
          </a:r>
        </a:p>
      </dsp:txBody>
      <dsp:txXfrm>
        <a:off x="193979" y="3629564"/>
        <a:ext cx="1417430" cy="880080"/>
      </dsp:txXfrm>
    </dsp:sp>
    <dsp:sp modelId="{973CFDF3-8584-4847-B20C-5D84154EEEE2}">
      <dsp:nvSpPr>
        <dsp:cNvPr id="0" name=""/>
        <dsp:cNvSpPr/>
      </dsp:nvSpPr>
      <dsp:spPr>
        <a:xfrm>
          <a:off x="1802368" y="3446784"/>
          <a:ext cx="1472192" cy="934842"/>
        </a:xfrm>
        <a:prstGeom prst="roundRect">
          <a:avLst>
            <a:gd name="adj" fmla="val 10000"/>
          </a:avLst>
        </a:prstGeom>
        <a:solidFill>
          <a:srgbClr val="FFC0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13F121A-8344-4D40-9E01-53BCD93D0D49}">
      <dsp:nvSpPr>
        <dsp:cNvPr id="0" name=""/>
        <dsp:cNvSpPr/>
      </dsp:nvSpPr>
      <dsp:spPr>
        <a:xfrm>
          <a:off x="1965945" y="3602183"/>
          <a:ext cx="1472192" cy="9348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1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effectLst/>
            </a:rPr>
            <a:t>Vice President Finance</a:t>
          </a:r>
        </a:p>
      </dsp:txBody>
      <dsp:txXfrm>
        <a:off x="1993326" y="3629564"/>
        <a:ext cx="1417430" cy="880080"/>
      </dsp:txXfrm>
    </dsp:sp>
    <dsp:sp modelId="{BD31B46B-2B41-4A7D-97AE-AF98FA283149}">
      <dsp:nvSpPr>
        <dsp:cNvPr id="0" name=""/>
        <dsp:cNvSpPr/>
      </dsp:nvSpPr>
      <dsp:spPr>
        <a:xfrm>
          <a:off x="3601715" y="3446784"/>
          <a:ext cx="1472192" cy="934842"/>
        </a:xfrm>
        <a:prstGeom prst="roundRect">
          <a:avLst>
            <a:gd name="adj" fmla="val 10000"/>
          </a:avLst>
        </a:prstGeom>
        <a:solidFill>
          <a:srgbClr val="FFC0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D757D36-9C4E-4169-BB2F-A794B26AB7CC}">
      <dsp:nvSpPr>
        <dsp:cNvPr id="0" name=""/>
        <dsp:cNvSpPr/>
      </dsp:nvSpPr>
      <dsp:spPr>
        <a:xfrm>
          <a:off x="3765292" y="3602183"/>
          <a:ext cx="1472192" cy="934842"/>
        </a:xfrm>
        <a:prstGeom prst="roundRect">
          <a:avLst>
            <a:gd name="adj" fmla="val 10000"/>
          </a:avLst>
        </a:prstGeom>
        <a:solidFill>
          <a:srgbClr val="FFFF00">
            <a:alpha val="90000"/>
          </a:srgbClr>
        </a:solidFill>
        <a:ln w="9525" cap="flat" cmpd="sng" algn="ctr">
          <a:solidFill>
            <a:schemeClr val="tx1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rgbClr val="C00000"/>
              </a:solidFill>
              <a:effectLst/>
            </a:rPr>
            <a:t>Vice President Purchasing</a:t>
          </a:r>
        </a:p>
      </dsp:txBody>
      <dsp:txXfrm>
        <a:off x="3792673" y="3629564"/>
        <a:ext cx="1417430" cy="880080"/>
      </dsp:txXfrm>
    </dsp:sp>
    <dsp:sp modelId="{E02F165A-CC4A-4E9B-8074-A23CAAF16399}">
      <dsp:nvSpPr>
        <dsp:cNvPr id="0" name=""/>
        <dsp:cNvSpPr/>
      </dsp:nvSpPr>
      <dsp:spPr>
        <a:xfrm>
          <a:off x="5401061" y="3446784"/>
          <a:ext cx="1472192" cy="934842"/>
        </a:xfrm>
        <a:prstGeom prst="roundRect">
          <a:avLst>
            <a:gd name="adj" fmla="val 10000"/>
          </a:avLst>
        </a:prstGeom>
        <a:solidFill>
          <a:srgbClr val="FFC0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68FE07B-D3D9-4483-8A34-9B63B7A2E48E}">
      <dsp:nvSpPr>
        <dsp:cNvPr id="0" name=""/>
        <dsp:cNvSpPr/>
      </dsp:nvSpPr>
      <dsp:spPr>
        <a:xfrm>
          <a:off x="5564638" y="3602183"/>
          <a:ext cx="1472192" cy="9348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1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effectLst/>
            </a:rPr>
            <a:t>Vice President Engineering</a:t>
          </a:r>
        </a:p>
      </dsp:txBody>
      <dsp:txXfrm>
        <a:off x="5592019" y="3629564"/>
        <a:ext cx="1417430" cy="880080"/>
      </dsp:txXfrm>
    </dsp:sp>
    <dsp:sp modelId="{FF0E513B-4DB8-49C7-8B60-49B3EA1AA9F4}">
      <dsp:nvSpPr>
        <dsp:cNvPr id="0" name=""/>
        <dsp:cNvSpPr/>
      </dsp:nvSpPr>
      <dsp:spPr>
        <a:xfrm>
          <a:off x="7200408" y="3446784"/>
          <a:ext cx="1472192" cy="934842"/>
        </a:xfrm>
        <a:prstGeom prst="roundRect">
          <a:avLst>
            <a:gd name="adj" fmla="val 10000"/>
          </a:avLst>
        </a:prstGeom>
        <a:solidFill>
          <a:srgbClr val="FFC0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4BF236E-2948-4CCA-B50A-FEB9E7B2C70C}">
      <dsp:nvSpPr>
        <dsp:cNvPr id="0" name=""/>
        <dsp:cNvSpPr/>
      </dsp:nvSpPr>
      <dsp:spPr>
        <a:xfrm>
          <a:off x="7363985" y="3602183"/>
          <a:ext cx="1472192" cy="9348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1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effectLst/>
            </a:rPr>
            <a:t>Vice President Manufacturing</a:t>
          </a:r>
        </a:p>
      </dsp:txBody>
      <dsp:txXfrm>
        <a:off x="7391366" y="3629564"/>
        <a:ext cx="1417430" cy="88008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3F8762-6380-41DA-BCC4-8EBCBB147081}">
      <dsp:nvSpPr>
        <dsp:cNvPr id="0" name=""/>
        <dsp:cNvSpPr/>
      </dsp:nvSpPr>
      <dsp:spPr>
        <a:xfrm>
          <a:off x="7029092" y="3715670"/>
          <a:ext cx="91440" cy="43437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34376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7EC8D1-3CE7-4EA3-B7D9-740EE713051B}">
      <dsp:nvSpPr>
        <dsp:cNvPr id="0" name=""/>
        <dsp:cNvSpPr/>
      </dsp:nvSpPr>
      <dsp:spPr>
        <a:xfrm>
          <a:off x="4336624" y="2332885"/>
          <a:ext cx="2738188" cy="4343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6014"/>
              </a:lnTo>
              <a:lnTo>
                <a:pt x="2738188" y="296014"/>
              </a:lnTo>
              <a:lnTo>
                <a:pt x="2738188" y="434376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121217-0874-461A-A7CE-6580C58E880A}">
      <dsp:nvSpPr>
        <dsp:cNvPr id="0" name=""/>
        <dsp:cNvSpPr/>
      </dsp:nvSpPr>
      <dsp:spPr>
        <a:xfrm>
          <a:off x="4336624" y="2332885"/>
          <a:ext cx="912729" cy="4343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6014"/>
              </a:lnTo>
              <a:lnTo>
                <a:pt x="912729" y="296014"/>
              </a:lnTo>
              <a:lnTo>
                <a:pt x="912729" y="434376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6068CF-F050-4920-AEEF-DBC5E6C3D8ED}">
      <dsp:nvSpPr>
        <dsp:cNvPr id="0" name=""/>
        <dsp:cNvSpPr/>
      </dsp:nvSpPr>
      <dsp:spPr>
        <a:xfrm>
          <a:off x="3423895" y="2332885"/>
          <a:ext cx="912729" cy="434376"/>
        </a:xfrm>
        <a:custGeom>
          <a:avLst/>
          <a:gdLst/>
          <a:ahLst/>
          <a:cxnLst/>
          <a:rect l="0" t="0" r="0" b="0"/>
          <a:pathLst>
            <a:path>
              <a:moveTo>
                <a:pt x="912729" y="0"/>
              </a:moveTo>
              <a:lnTo>
                <a:pt x="912729" y="296014"/>
              </a:lnTo>
              <a:lnTo>
                <a:pt x="0" y="296014"/>
              </a:lnTo>
              <a:lnTo>
                <a:pt x="0" y="434376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794ED1-B33F-4354-B18D-7654DAAE76E8}">
      <dsp:nvSpPr>
        <dsp:cNvPr id="0" name=""/>
        <dsp:cNvSpPr/>
      </dsp:nvSpPr>
      <dsp:spPr>
        <a:xfrm>
          <a:off x="1598436" y="2332885"/>
          <a:ext cx="2738188" cy="434376"/>
        </a:xfrm>
        <a:custGeom>
          <a:avLst/>
          <a:gdLst/>
          <a:ahLst/>
          <a:cxnLst/>
          <a:rect l="0" t="0" r="0" b="0"/>
          <a:pathLst>
            <a:path>
              <a:moveTo>
                <a:pt x="2738188" y="0"/>
              </a:moveTo>
              <a:lnTo>
                <a:pt x="2738188" y="296014"/>
              </a:lnTo>
              <a:lnTo>
                <a:pt x="0" y="296014"/>
              </a:lnTo>
              <a:lnTo>
                <a:pt x="0" y="434376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69F3F4-87BC-4DCB-A577-53E18C1A0FFF}">
      <dsp:nvSpPr>
        <dsp:cNvPr id="0" name=""/>
        <dsp:cNvSpPr/>
      </dsp:nvSpPr>
      <dsp:spPr>
        <a:xfrm>
          <a:off x="4290904" y="950100"/>
          <a:ext cx="91440" cy="43437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34376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06BEEB-998C-4CEC-9010-FB409880E46F}">
      <dsp:nvSpPr>
        <dsp:cNvPr id="0" name=""/>
        <dsp:cNvSpPr/>
      </dsp:nvSpPr>
      <dsp:spPr>
        <a:xfrm>
          <a:off x="3589845" y="1691"/>
          <a:ext cx="1493557" cy="948408"/>
        </a:xfrm>
        <a:prstGeom prst="roundRect">
          <a:avLst>
            <a:gd name="adj" fmla="val 10000"/>
          </a:avLst>
        </a:prstGeom>
        <a:solidFill>
          <a:srgbClr val="FFC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B319D08-B7A3-41DE-9020-1DF00D21822B}">
      <dsp:nvSpPr>
        <dsp:cNvPr id="0" name=""/>
        <dsp:cNvSpPr/>
      </dsp:nvSpPr>
      <dsp:spPr>
        <a:xfrm>
          <a:off x="3755796" y="159344"/>
          <a:ext cx="1493557" cy="9484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1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effectLst/>
            </a:rPr>
            <a:t>President/CEO</a:t>
          </a:r>
        </a:p>
      </dsp:txBody>
      <dsp:txXfrm>
        <a:off x="3783574" y="187122"/>
        <a:ext cx="1438001" cy="892852"/>
      </dsp:txXfrm>
    </dsp:sp>
    <dsp:sp modelId="{D14CFD56-0B64-46CA-877D-595BCF9C7FD3}">
      <dsp:nvSpPr>
        <dsp:cNvPr id="0" name=""/>
        <dsp:cNvSpPr/>
      </dsp:nvSpPr>
      <dsp:spPr>
        <a:xfrm>
          <a:off x="3589845" y="1384476"/>
          <a:ext cx="1493557" cy="948408"/>
        </a:xfrm>
        <a:prstGeom prst="roundRect">
          <a:avLst>
            <a:gd name="adj" fmla="val 10000"/>
          </a:avLst>
        </a:prstGeom>
        <a:solidFill>
          <a:srgbClr val="FFC0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32C0AC0-DE42-40D6-B162-60E2CB3328B0}">
      <dsp:nvSpPr>
        <dsp:cNvPr id="0" name=""/>
        <dsp:cNvSpPr/>
      </dsp:nvSpPr>
      <dsp:spPr>
        <a:xfrm>
          <a:off x="3755796" y="1542129"/>
          <a:ext cx="1493557" cy="9484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1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effectLst/>
            </a:rPr>
            <a:t>Executive Vice President</a:t>
          </a:r>
        </a:p>
      </dsp:txBody>
      <dsp:txXfrm>
        <a:off x="3783574" y="1569907"/>
        <a:ext cx="1438001" cy="892852"/>
      </dsp:txXfrm>
    </dsp:sp>
    <dsp:sp modelId="{ED1C08CE-C643-4CC0-96BE-FFE6450A7970}">
      <dsp:nvSpPr>
        <dsp:cNvPr id="0" name=""/>
        <dsp:cNvSpPr/>
      </dsp:nvSpPr>
      <dsp:spPr>
        <a:xfrm>
          <a:off x="851657" y="2767261"/>
          <a:ext cx="1493557" cy="948408"/>
        </a:xfrm>
        <a:prstGeom prst="roundRect">
          <a:avLst>
            <a:gd name="adj" fmla="val 10000"/>
          </a:avLst>
        </a:prstGeom>
        <a:solidFill>
          <a:srgbClr val="FFC0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B2D428A-81F8-410A-A238-068F26ED62E9}">
      <dsp:nvSpPr>
        <dsp:cNvPr id="0" name=""/>
        <dsp:cNvSpPr/>
      </dsp:nvSpPr>
      <dsp:spPr>
        <a:xfrm>
          <a:off x="1017608" y="2924914"/>
          <a:ext cx="1493557" cy="9484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1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effectLst/>
            </a:rPr>
            <a:t>Vice President Marketing</a:t>
          </a:r>
        </a:p>
      </dsp:txBody>
      <dsp:txXfrm>
        <a:off x="1045386" y="2952692"/>
        <a:ext cx="1438001" cy="892852"/>
      </dsp:txXfrm>
    </dsp:sp>
    <dsp:sp modelId="{973CFDF3-8584-4847-B20C-5D84154EEEE2}">
      <dsp:nvSpPr>
        <dsp:cNvPr id="0" name=""/>
        <dsp:cNvSpPr/>
      </dsp:nvSpPr>
      <dsp:spPr>
        <a:xfrm>
          <a:off x="2677116" y="2767261"/>
          <a:ext cx="1493557" cy="948408"/>
        </a:xfrm>
        <a:prstGeom prst="roundRect">
          <a:avLst>
            <a:gd name="adj" fmla="val 10000"/>
          </a:avLst>
        </a:prstGeom>
        <a:solidFill>
          <a:srgbClr val="FFC0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13F121A-8344-4D40-9E01-53BCD93D0D49}">
      <dsp:nvSpPr>
        <dsp:cNvPr id="0" name=""/>
        <dsp:cNvSpPr/>
      </dsp:nvSpPr>
      <dsp:spPr>
        <a:xfrm>
          <a:off x="2843067" y="2924914"/>
          <a:ext cx="1493557" cy="9484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1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effectLst/>
            </a:rPr>
            <a:t>Vice President Finance</a:t>
          </a:r>
        </a:p>
      </dsp:txBody>
      <dsp:txXfrm>
        <a:off x="2870845" y="2952692"/>
        <a:ext cx="1438001" cy="892852"/>
      </dsp:txXfrm>
    </dsp:sp>
    <dsp:sp modelId="{E02F165A-CC4A-4E9B-8074-A23CAAF16399}">
      <dsp:nvSpPr>
        <dsp:cNvPr id="0" name=""/>
        <dsp:cNvSpPr/>
      </dsp:nvSpPr>
      <dsp:spPr>
        <a:xfrm>
          <a:off x="4502575" y="2767261"/>
          <a:ext cx="1493557" cy="948408"/>
        </a:xfrm>
        <a:prstGeom prst="roundRect">
          <a:avLst>
            <a:gd name="adj" fmla="val 10000"/>
          </a:avLst>
        </a:prstGeom>
        <a:solidFill>
          <a:srgbClr val="FFC0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68FE07B-D3D9-4483-8A34-9B63B7A2E48E}">
      <dsp:nvSpPr>
        <dsp:cNvPr id="0" name=""/>
        <dsp:cNvSpPr/>
      </dsp:nvSpPr>
      <dsp:spPr>
        <a:xfrm>
          <a:off x="4668526" y="2924914"/>
          <a:ext cx="1493557" cy="9484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1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effectLst/>
            </a:rPr>
            <a:t>Vice President Engineering</a:t>
          </a:r>
        </a:p>
      </dsp:txBody>
      <dsp:txXfrm>
        <a:off x="4696304" y="2952692"/>
        <a:ext cx="1438001" cy="892852"/>
      </dsp:txXfrm>
    </dsp:sp>
    <dsp:sp modelId="{FF0E513B-4DB8-49C7-8B60-49B3EA1AA9F4}">
      <dsp:nvSpPr>
        <dsp:cNvPr id="0" name=""/>
        <dsp:cNvSpPr/>
      </dsp:nvSpPr>
      <dsp:spPr>
        <a:xfrm>
          <a:off x="6328034" y="2767261"/>
          <a:ext cx="1493557" cy="948408"/>
        </a:xfrm>
        <a:prstGeom prst="roundRect">
          <a:avLst>
            <a:gd name="adj" fmla="val 10000"/>
          </a:avLst>
        </a:prstGeom>
        <a:solidFill>
          <a:srgbClr val="FFC0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4BF236E-2948-4CCA-B50A-FEB9E7B2C70C}">
      <dsp:nvSpPr>
        <dsp:cNvPr id="0" name=""/>
        <dsp:cNvSpPr/>
      </dsp:nvSpPr>
      <dsp:spPr>
        <a:xfrm>
          <a:off x="6493985" y="2924914"/>
          <a:ext cx="1493557" cy="9484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1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effectLst/>
            </a:rPr>
            <a:t>Vice President Manufacturing</a:t>
          </a:r>
        </a:p>
      </dsp:txBody>
      <dsp:txXfrm>
        <a:off x="6521763" y="2952692"/>
        <a:ext cx="1438001" cy="892852"/>
      </dsp:txXfrm>
    </dsp:sp>
    <dsp:sp modelId="{EBB22242-5E4E-447C-9676-D222B65C3DC2}">
      <dsp:nvSpPr>
        <dsp:cNvPr id="0" name=""/>
        <dsp:cNvSpPr/>
      </dsp:nvSpPr>
      <dsp:spPr>
        <a:xfrm>
          <a:off x="6328034" y="4150046"/>
          <a:ext cx="1493557" cy="948408"/>
        </a:xfrm>
        <a:prstGeom prst="roundRect">
          <a:avLst>
            <a:gd name="adj" fmla="val 10000"/>
          </a:avLst>
        </a:prstGeom>
        <a:solidFill>
          <a:srgbClr val="FFC0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D9B0E7E-B762-455E-ADE2-6FDBCD8BC097}">
      <dsp:nvSpPr>
        <dsp:cNvPr id="0" name=""/>
        <dsp:cNvSpPr/>
      </dsp:nvSpPr>
      <dsp:spPr>
        <a:xfrm>
          <a:off x="6493985" y="4307699"/>
          <a:ext cx="1493557" cy="948408"/>
        </a:xfrm>
        <a:prstGeom prst="roundRect">
          <a:avLst>
            <a:gd name="adj" fmla="val 10000"/>
          </a:avLst>
        </a:prstGeom>
        <a:solidFill>
          <a:srgbClr val="FFFF00">
            <a:alpha val="90000"/>
          </a:srgbClr>
        </a:solidFill>
        <a:ln w="9525" cap="flat" cmpd="sng" algn="ctr">
          <a:solidFill>
            <a:schemeClr val="tx1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rgbClr val="C00000"/>
              </a:solidFill>
              <a:effectLst/>
            </a:rPr>
            <a:t>Director of Purchasing</a:t>
          </a:r>
        </a:p>
      </dsp:txBody>
      <dsp:txXfrm>
        <a:off x="6521763" y="4335477"/>
        <a:ext cx="1438001" cy="89285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9C7506-87D2-447D-8493-D6AD48F3C779}">
      <dsp:nvSpPr>
        <dsp:cNvPr id="0" name=""/>
        <dsp:cNvSpPr/>
      </dsp:nvSpPr>
      <dsp:spPr>
        <a:xfrm>
          <a:off x="6476642" y="4037093"/>
          <a:ext cx="91440" cy="34399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3998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3F8762-6380-41DA-BCC4-8EBCBB147081}">
      <dsp:nvSpPr>
        <dsp:cNvPr id="0" name=""/>
        <dsp:cNvSpPr/>
      </dsp:nvSpPr>
      <dsp:spPr>
        <a:xfrm>
          <a:off x="6476642" y="2942014"/>
          <a:ext cx="91440" cy="34399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3998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7EC8D1-3CE7-4EA3-B7D9-740EE713051B}">
      <dsp:nvSpPr>
        <dsp:cNvPr id="0" name=""/>
        <dsp:cNvSpPr/>
      </dsp:nvSpPr>
      <dsp:spPr>
        <a:xfrm>
          <a:off x="4353888" y="1846935"/>
          <a:ext cx="2168474" cy="3439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4425"/>
              </a:lnTo>
              <a:lnTo>
                <a:pt x="2168474" y="234425"/>
              </a:lnTo>
              <a:lnTo>
                <a:pt x="2168474" y="343998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121217-0874-461A-A7CE-6580C58E880A}">
      <dsp:nvSpPr>
        <dsp:cNvPr id="0" name=""/>
        <dsp:cNvSpPr/>
      </dsp:nvSpPr>
      <dsp:spPr>
        <a:xfrm>
          <a:off x="4353888" y="1846935"/>
          <a:ext cx="722824" cy="3439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4425"/>
              </a:lnTo>
              <a:lnTo>
                <a:pt x="722824" y="234425"/>
              </a:lnTo>
              <a:lnTo>
                <a:pt x="722824" y="343998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6068CF-F050-4920-AEEF-DBC5E6C3D8ED}">
      <dsp:nvSpPr>
        <dsp:cNvPr id="0" name=""/>
        <dsp:cNvSpPr/>
      </dsp:nvSpPr>
      <dsp:spPr>
        <a:xfrm>
          <a:off x="3631063" y="1846935"/>
          <a:ext cx="722824" cy="343998"/>
        </a:xfrm>
        <a:custGeom>
          <a:avLst/>
          <a:gdLst/>
          <a:ahLst/>
          <a:cxnLst/>
          <a:rect l="0" t="0" r="0" b="0"/>
          <a:pathLst>
            <a:path>
              <a:moveTo>
                <a:pt x="722824" y="0"/>
              </a:moveTo>
              <a:lnTo>
                <a:pt x="722824" y="234425"/>
              </a:lnTo>
              <a:lnTo>
                <a:pt x="0" y="234425"/>
              </a:lnTo>
              <a:lnTo>
                <a:pt x="0" y="343998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794ED1-B33F-4354-B18D-7654DAAE76E8}">
      <dsp:nvSpPr>
        <dsp:cNvPr id="0" name=""/>
        <dsp:cNvSpPr/>
      </dsp:nvSpPr>
      <dsp:spPr>
        <a:xfrm>
          <a:off x="2185414" y="1846935"/>
          <a:ext cx="2168474" cy="343998"/>
        </a:xfrm>
        <a:custGeom>
          <a:avLst/>
          <a:gdLst/>
          <a:ahLst/>
          <a:cxnLst/>
          <a:rect l="0" t="0" r="0" b="0"/>
          <a:pathLst>
            <a:path>
              <a:moveTo>
                <a:pt x="2168474" y="0"/>
              </a:moveTo>
              <a:lnTo>
                <a:pt x="2168474" y="234425"/>
              </a:lnTo>
              <a:lnTo>
                <a:pt x="0" y="234425"/>
              </a:lnTo>
              <a:lnTo>
                <a:pt x="0" y="343998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69F3F4-87BC-4DCB-A577-53E18C1A0FFF}">
      <dsp:nvSpPr>
        <dsp:cNvPr id="0" name=""/>
        <dsp:cNvSpPr/>
      </dsp:nvSpPr>
      <dsp:spPr>
        <a:xfrm>
          <a:off x="4308168" y="751855"/>
          <a:ext cx="91440" cy="34399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3998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06BEEB-998C-4CEC-9010-FB409880E46F}">
      <dsp:nvSpPr>
        <dsp:cNvPr id="0" name=""/>
        <dsp:cNvSpPr/>
      </dsp:nvSpPr>
      <dsp:spPr>
        <a:xfrm>
          <a:off x="3762486" y="775"/>
          <a:ext cx="1182804" cy="751080"/>
        </a:xfrm>
        <a:prstGeom prst="roundRect">
          <a:avLst>
            <a:gd name="adj" fmla="val 10000"/>
          </a:avLst>
        </a:prstGeom>
        <a:solidFill>
          <a:srgbClr val="FFC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B319D08-B7A3-41DE-9020-1DF00D21822B}">
      <dsp:nvSpPr>
        <dsp:cNvPr id="0" name=""/>
        <dsp:cNvSpPr/>
      </dsp:nvSpPr>
      <dsp:spPr>
        <a:xfrm>
          <a:off x="3893909" y="125626"/>
          <a:ext cx="1182804" cy="7510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1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>
              <a:effectLst/>
            </a:rPr>
            <a:t>President/CEO</a:t>
          </a:r>
        </a:p>
      </dsp:txBody>
      <dsp:txXfrm>
        <a:off x="3915907" y="147624"/>
        <a:ext cx="1138808" cy="707084"/>
      </dsp:txXfrm>
    </dsp:sp>
    <dsp:sp modelId="{D14CFD56-0B64-46CA-877D-595BCF9C7FD3}">
      <dsp:nvSpPr>
        <dsp:cNvPr id="0" name=""/>
        <dsp:cNvSpPr/>
      </dsp:nvSpPr>
      <dsp:spPr>
        <a:xfrm>
          <a:off x="3762486" y="1095854"/>
          <a:ext cx="1182804" cy="751080"/>
        </a:xfrm>
        <a:prstGeom prst="roundRect">
          <a:avLst>
            <a:gd name="adj" fmla="val 10000"/>
          </a:avLst>
        </a:prstGeom>
        <a:solidFill>
          <a:srgbClr val="FFC0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32C0AC0-DE42-40D6-B162-60E2CB3328B0}">
      <dsp:nvSpPr>
        <dsp:cNvPr id="0" name=""/>
        <dsp:cNvSpPr/>
      </dsp:nvSpPr>
      <dsp:spPr>
        <a:xfrm>
          <a:off x="3893909" y="1220706"/>
          <a:ext cx="1182804" cy="7510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1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>
              <a:effectLst/>
            </a:rPr>
            <a:t>Executive Vice President</a:t>
          </a:r>
        </a:p>
      </dsp:txBody>
      <dsp:txXfrm>
        <a:off x="3915907" y="1242704"/>
        <a:ext cx="1138808" cy="707084"/>
      </dsp:txXfrm>
    </dsp:sp>
    <dsp:sp modelId="{ED1C08CE-C643-4CC0-96BE-FFE6450A7970}">
      <dsp:nvSpPr>
        <dsp:cNvPr id="0" name=""/>
        <dsp:cNvSpPr/>
      </dsp:nvSpPr>
      <dsp:spPr>
        <a:xfrm>
          <a:off x="1594012" y="2190933"/>
          <a:ext cx="1182804" cy="751080"/>
        </a:xfrm>
        <a:prstGeom prst="roundRect">
          <a:avLst>
            <a:gd name="adj" fmla="val 10000"/>
          </a:avLst>
        </a:prstGeom>
        <a:solidFill>
          <a:srgbClr val="FFC0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B2D428A-81F8-410A-A238-068F26ED62E9}">
      <dsp:nvSpPr>
        <dsp:cNvPr id="0" name=""/>
        <dsp:cNvSpPr/>
      </dsp:nvSpPr>
      <dsp:spPr>
        <a:xfrm>
          <a:off x="1725435" y="2315785"/>
          <a:ext cx="1182804" cy="7510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1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>
              <a:effectLst/>
            </a:rPr>
            <a:t>Vice President Marketing</a:t>
          </a:r>
        </a:p>
      </dsp:txBody>
      <dsp:txXfrm>
        <a:off x="1747433" y="2337783"/>
        <a:ext cx="1138808" cy="707084"/>
      </dsp:txXfrm>
    </dsp:sp>
    <dsp:sp modelId="{973CFDF3-8584-4847-B20C-5D84154EEEE2}">
      <dsp:nvSpPr>
        <dsp:cNvPr id="0" name=""/>
        <dsp:cNvSpPr/>
      </dsp:nvSpPr>
      <dsp:spPr>
        <a:xfrm>
          <a:off x="3039661" y="2190933"/>
          <a:ext cx="1182804" cy="751080"/>
        </a:xfrm>
        <a:prstGeom prst="roundRect">
          <a:avLst>
            <a:gd name="adj" fmla="val 10000"/>
          </a:avLst>
        </a:prstGeom>
        <a:solidFill>
          <a:srgbClr val="FFC0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13F121A-8344-4D40-9E01-53BCD93D0D49}">
      <dsp:nvSpPr>
        <dsp:cNvPr id="0" name=""/>
        <dsp:cNvSpPr/>
      </dsp:nvSpPr>
      <dsp:spPr>
        <a:xfrm>
          <a:off x="3171084" y="2315785"/>
          <a:ext cx="1182804" cy="7510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1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>
              <a:effectLst/>
            </a:rPr>
            <a:t>Vice President Finance</a:t>
          </a:r>
        </a:p>
      </dsp:txBody>
      <dsp:txXfrm>
        <a:off x="3193082" y="2337783"/>
        <a:ext cx="1138808" cy="707084"/>
      </dsp:txXfrm>
    </dsp:sp>
    <dsp:sp modelId="{E02F165A-CC4A-4E9B-8074-A23CAAF16399}">
      <dsp:nvSpPr>
        <dsp:cNvPr id="0" name=""/>
        <dsp:cNvSpPr/>
      </dsp:nvSpPr>
      <dsp:spPr>
        <a:xfrm>
          <a:off x="4485311" y="2190933"/>
          <a:ext cx="1182804" cy="751080"/>
        </a:xfrm>
        <a:prstGeom prst="roundRect">
          <a:avLst>
            <a:gd name="adj" fmla="val 10000"/>
          </a:avLst>
        </a:prstGeom>
        <a:solidFill>
          <a:srgbClr val="FFC0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68FE07B-D3D9-4483-8A34-9B63B7A2E48E}">
      <dsp:nvSpPr>
        <dsp:cNvPr id="0" name=""/>
        <dsp:cNvSpPr/>
      </dsp:nvSpPr>
      <dsp:spPr>
        <a:xfrm>
          <a:off x="4616734" y="2315785"/>
          <a:ext cx="1182804" cy="7510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1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>
              <a:effectLst/>
            </a:rPr>
            <a:t>Vice President Engineering</a:t>
          </a:r>
        </a:p>
      </dsp:txBody>
      <dsp:txXfrm>
        <a:off x="4638732" y="2337783"/>
        <a:ext cx="1138808" cy="707084"/>
      </dsp:txXfrm>
    </dsp:sp>
    <dsp:sp modelId="{FF0E513B-4DB8-49C7-8B60-49B3EA1AA9F4}">
      <dsp:nvSpPr>
        <dsp:cNvPr id="0" name=""/>
        <dsp:cNvSpPr/>
      </dsp:nvSpPr>
      <dsp:spPr>
        <a:xfrm>
          <a:off x="5930960" y="2190933"/>
          <a:ext cx="1182804" cy="751080"/>
        </a:xfrm>
        <a:prstGeom prst="roundRect">
          <a:avLst>
            <a:gd name="adj" fmla="val 10000"/>
          </a:avLst>
        </a:prstGeom>
        <a:solidFill>
          <a:srgbClr val="FFC0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4BF236E-2948-4CCA-B50A-FEB9E7B2C70C}">
      <dsp:nvSpPr>
        <dsp:cNvPr id="0" name=""/>
        <dsp:cNvSpPr/>
      </dsp:nvSpPr>
      <dsp:spPr>
        <a:xfrm>
          <a:off x="6062383" y="2315785"/>
          <a:ext cx="1182804" cy="7510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1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>
              <a:effectLst/>
            </a:rPr>
            <a:t>Vice President Operations</a:t>
          </a:r>
        </a:p>
      </dsp:txBody>
      <dsp:txXfrm>
        <a:off x="6084381" y="2337783"/>
        <a:ext cx="1138808" cy="707084"/>
      </dsp:txXfrm>
    </dsp:sp>
    <dsp:sp modelId="{EBB22242-5E4E-447C-9676-D222B65C3DC2}">
      <dsp:nvSpPr>
        <dsp:cNvPr id="0" name=""/>
        <dsp:cNvSpPr/>
      </dsp:nvSpPr>
      <dsp:spPr>
        <a:xfrm>
          <a:off x="5930960" y="3286013"/>
          <a:ext cx="1182804" cy="751080"/>
        </a:xfrm>
        <a:prstGeom prst="roundRect">
          <a:avLst>
            <a:gd name="adj" fmla="val 10000"/>
          </a:avLst>
        </a:prstGeom>
        <a:solidFill>
          <a:srgbClr val="FFC0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D9B0E7E-B762-455E-ADE2-6FDBCD8BC097}">
      <dsp:nvSpPr>
        <dsp:cNvPr id="0" name=""/>
        <dsp:cNvSpPr/>
      </dsp:nvSpPr>
      <dsp:spPr>
        <a:xfrm>
          <a:off x="6062383" y="3410864"/>
          <a:ext cx="1182804" cy="7510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1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>
              <a:effectLst/>
            </a:rPr>
            <a:t>Director of Materials Management</a:t>
          </a:r>
        </a:p>
      </dsp:txBody>
      <dsp:txXfrm>
        <a:off x="6084381" y="3432862"/>
        <a:ext cx="1138808" cy="707084"/>
      </dsp:txXfrm>
    </dsp:sp>
    <dsp:sp modelId="{7B2157AE-1BF1-4062-84C8-E6D892A95930}">
      <dsp:nvSpPr>
        <dsp:cNvPr id="0" name=""/>
        <dsp:cNvSpPr/>
      </dsp:nvSpPr>
      <dsp:spPr>
        <a:xfrm>
          <a:off x="5930960" y="4381092"/>
          <a:ext cx="1182804" cy="751080"/>
        </a:xfrm>
        <a:prstGeom prst="roundRect">
          <a:avLst>
            <a:gd name="adj" fmla="val 10000"/>
          </a:avLst>
        </a:prstGeom>
        <a:solidFill>
          <a:srgbClr val="FFC0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20632B5-D2AB-4B1C-AFD8-01A8FF17E9D5}">
      <dsp:nvSpPr>
        <dsp:cNvPr id="0" name=""/>
        <dsp:cNvSpPr/>
      </dsp:nvSpPr>
      <dsp:spPr>
        <a:xfrm>
          <a:off x="6062383" y="4505944"/>
          <a:ext cx="1182804" cy="751080"/>
        </a:xfrm>
        <a:prstGeom prst="roundRect">
          <a:avLst>
            <a:gd name="adj" fmla="val 10000"/>
          </a:avLst>
        </a:prstGeom>
        <a:solidFill>
          <a:srgbClr val="FFFF00">
            <a:alpha val="90000"/>
          </a:srgbClr>
        </a:solidFill>
        <a:ln w="9525" cap="flat" cmpd="sng" algn="ctr">
          <a:solidFill>
            <a:schemeClr val="tx1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>
              <a:solidFill>
                <a:srgbClr val="C00000"/>
              </a:solidFill>
              <a:effectLst/>
            </a:rPr>
            <a:t>Purchasing Manager</a:t>
          </a:r>
        </a:p>
      </dsp:txBody>
      <dsp:txXfrm>
        <a:off x="6084381" y="4527942"/>
        <a:ext cx="1138808" cy="70708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9C99EB-BE5A-496E-8E47-0BBAB8C8F89E}">
      <dsp:nvSpPr>
        <dsp:cNvPr id="0" name=""/>
        <dsp:cNvSpPr/>
      </dsp:nvSpPr>
      <dsp:spPr>
        <a:xfrm>
          <a:off x="6915767" y="3389215"/>
          <a:ext cx="1277109" cy="3038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7094"/>
              </a:lnTo>
              <a:lnTo>
                <a:pt x="1277109" y="207094"/>
              </a:lnTo>
              <a:lnTo>
                <a:pt x="1277109" y="303893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496671-2EE9-48A3-862C-2668DDD6C1D1}">
      <dsp:nvSpPr>
        <dsp:cNvPr id="0" name=""/>
        <dsp:cNvSpPr/>
      </dsp:nvSpPr>
      <dsp:spPr>
        <a:xfrm>
          <a:off x="6870047" y="3389215"/>
          <a:ext cx="91440" cy="30389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03893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EA0687-F1FC-4AE3-A105-6557EDF45A08}">
      <dsp:nvSpPr>
        <dsp:cNvPr id="0" name=""/>
        <dsp:cNvSpPr/>
      </dsp:nvSpPr>
      <dsp:spPr>
        <a:xfrm>
          <a:off x="5638658" y="3389215"/>
          <a:ext cx="1277109" cy="303893"/>
        </a:xfrm>
        <a:custGeom>
          <a:avLst/>
          <a:gdLst/>
          <a:ahLst/>
          <a:cxnLst/>
          <a:rect l="0" t="0" r="0" b="0"/>
          <a:pathLst>
            <a:path>
              <a:moveTo>
                <a:pt x="1277109" y="0"/>
              </a:moveTo>
              <a:lnTo>
                <a:pt x="1277109" y="207094"/>
              </a:lnTo>
              <a:lnTo>
                <a:pt x="0" y="207094"/>
              </a:lnTo>
              <a:lnTo>
                <a:pt x="0" y="303893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4800BE-037C-4170-B3F1-FFC719834971}">
      <dsp:nvSpPr>
        <dsp:cNvPr id="0" name=""/>
        <dsp:cNvSpPr/>
      </dsp:nvSpPr>
      <dsp:spPr>
        <a:xfrm>
          <a:off x="3722995" y="2421805"/>
          <a:ext cx="3192772" cy="3038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7094"/>
              </a:lnTo>
              <a:lnTo>
                <a:pt x="3192772" y="207094"/>
              </a:lnTo>
              <a:lnTo>
                <a:pt x="3192772" y="303893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C9925E-3BE3-4072-8379-EDF1C0C724EF}">
      <dsp:nvSpPr>
        <dsp:cNvPr id="0" name=""/>
        <dsp:cNvSpPr/>
      </dsp:nvSpPr>
      <dsp:spPr>
        <a:xfrm>
          <a:off x="3722995" y="2421805"/>
          <a:ext cx="1915663" cy="3038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7094"/>
              </a:lnTo>
              <a:lnTo>
                <a:pt x="1915663" y="207094"/>
              </a:lnTo>
              <a:lnTo>
                <a:pt x="1915663" y="303893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A4753E-0402-459B-B841-3081CDDCF8E9}">
      <dsp:nvSpPr>
        <dsp:cNvPr id="0" name=""/>
        <dsp:cNvSpPr/>
      </dsp:nvSpPr>
      <dsp:spPr>
        <a:xfrm>
          <a:off x="3722995" y="2421805"/>
          <a:ext cx="638554" cy="3038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7094"/>
              </a:lnTo>
              <a:lnTo>
                <a:pt x="638554" y="207094"/>
              </a:lnTo>
              <a:lnTo>
                <a:pt x="638554" y="303893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A745A9-262F-4519-831F-1C24A0DFF261}">
      <dsp:nvSpPr>
        <dsp:cNvPr id="0" name=""/>
        <dsp:cNvSpPr/>
      </dsp:nvSpPr>
      <dsp:spPr>
        <a:xfrm>
          <a:off x="3084440" y="2421805"/>
          <a:ext cx="638554" cy="303893"/>
        </a:xfrm>
        <a:custGeom>
          <a:avLst/>
          <a:gdLst/>
          <a:ahLst/>
          <a:cxnLst/>
          <a:rect l="0" t="0" r="0" b="0"/>
          <a:pathLst>
            <a:path>
              <a:moveTo>
                <a:pt x="638554" y="0"/>
              </a:moveTo>
              <a:lnTo>
                <a:pt x="638554" y="207094"/>
              </a:lnTo>
              <a:lnTo>
                <a:pt x="0" y="207094"/>
              </a:lnTo>
              <a:lnTo>
                <a:pt x="0" y="303893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F3BAA2-9FC5-47A6-ACF0-734153D0F94D}">
      <dsp:nvSpPr>
        <dsp:cNvPr id="0" name=""/>
        <dsp:cNvSpPr/>
      </dsp:nvSpPr>
      <dsp:spPr>
        <a:xfrm>
          <a:off x="1807331" y="2421805"/>
          <a:ext cx="1915663" cy="303893"/>
        </a:xfrm>
        <a:custGeom>
          <a:avLst/>
          <a:gdLst/>
          <a:ahLst/>
          <a:cxnLst/>
          <a:rect l="0" t="0" r="0" b="0"/>
          <a:pathLst>
            <a:path>
              <a:moveTo>
                <a:pt x="1915663" y="0"/>
              </a:moveTo>
              <a:lnTo>
                <a:pt x="1915663" y="207094"/>
              </a:lnTo>
              <a:lnTo>
                <a:pt x="0" y="207094"/>
              </a:lnTo>
              <a:lnTo>
                <a:pt x="0" y="303893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02C002-9967-4A8E-B1E3-6B14D7D2282F}">
      <dsp:nvSpPr>
        <dsp:cNvPr id="0" name=""/>
        <dsp:cNvSpPr/>
      </dsp:nvSpPr>
      <dsp:spPr>
        <a:xfrm>
          <a:off x="530222" y="2421805"/>
          <a:ext cx="3192772" cy="303893"/>
        </a:xfrm>
        <a:custGeom>
          <a:avLst/>
          <a:gdLst/>
          <a:ahLst/>
          <a:cxnLst/>
          <a:rect l="0" t="0" r="0" b="0"/>
          <a:pathLst>
            <a:path>
              <a:moveTo>
                <a:pt x="3192772" y="0"/>
              </a:moveTo>
              <a:lnTo>
                <a:pt x="3192772" y="207094"/>
              </a:lnTo>
              <a:lnTo>
                <a:pt x="0" y="207094"/>
              </a:lnTo>
              <a:lnTo>
                <a:pt x="0" y="303893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69F3F4-87BC-4DCB-A577-53E18C1A0FFF}">
      <dsp:nvSpPr>
        <dsp:cNvPr id="0" name=""/>
        <dsp:cNvSpPr/>
      </dsp:nvSpPr>
      <dsp:spPr>
        <a:xfrm>
          <a:off x="3677275" y="1454395"/>
          <a:ext cx="91440" cy="30389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03893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06BEEB-998C-4CEC-9010-FB409880E46F}">
      <dsp:nvSpPr>
        <dsp:cNvPr id="0" name=""/>
        <dsp:cNvSpPr/>
      </dsp:nvSpPr>
      <dsp:spPr>
        <a:xfrm>
          <a:off x="3200541" y="790878"/>
          <a:ext cx="1044907" cy="663516"/>
        </a:xfrm>
        <a:prstGeom prst="roundRect">
          <a:avLst>
            <a:gd name="adj" fmla="val 10000"/>
          </a:avLst>
        </a:prstGeom>
        <a:solidFill>
          <a:srgbClr val="FFC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B319D08-B7A3-41DE-9020-1DF00D21822B}">
      <dsp:nvSpPr>
        <dsp:cNvPr id="0" name=""/>
        <dsp:cNvSpPr/>
      </dsp:nvSpPr>
      <dsp:spPr>
        <a:xfrm>
          <a:off x="3316642" y="901174"/>
          <a:ext cx="1044907" cy="66351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1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>
              <a:effectLst/>
            </a:rPr>
            <a:t>President/CEO</a:t>
          </a:r>
        </a:p>
      </dsp:txBody>
      <dsp:txXfrm>
        <a:off x="3336076" y="920608"/>
        <a:ext cx="1006039" cy="624648"/>
      </dsp:txXfrm>
    </dsp:sp>
    <dsp:sp modelId="{D14CFD56-0B64-46CA-877D-595BCF9C7FD3}">
      <dsp:nvSpPr>
        <dsp:cNvPr id="0" name=""/>
        <dsp:cNvSpPr/>
      </dsp:nvSpPr>
      <dsp:spPr>
        <a:xfrm>
          <a:off x="3200541" y="1758288"/>
          <a:ext cx="1044907" cy="663516"/>
        </a:xfrm>
        <a:prstGeom prst="roundRect">
          <a:avLst>
            <a:gd name="adj" fmla="val 10000"/>
          </a:avLst>
        </a:prstGeom>
        <a:solidFill>
          <a:srgbClr val="FFC0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32C0AC0-DE42-40D6-B162-60E2CB3328B0}">
      <dsp:nvSpPr>
        <dsp:cNvPr id="0" name=""/>
        <dsp:cNvSpPr/>
      </dsp:nvSpPr>
      <dsp:spPr>
        <a:xfrm>
          <a:off x="3316642" y="1868584"/>
          <a:ext cx="1044907" cy="66351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1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>
              <a:effectLst/>
            </a:rPr>
            <a:t>Vice President of SCM</a:t>
          </a:r>
        </a:p>
      </dsp:txBody>
      <dsp:txXfrm>
        <a:off x="3336076" y="1888018"/>
        <a:ext cx="1006039" cy="624648"/>
      </dsp:txXfrm>
    </dsp:sp>
    <dsp:sp modelId="{C5C9572F-0692-4F99-8007-9DBE02BB7FF3}">
      <dsp:nvSpPr>
        <dsp:cNvPr id="0" name=""/>
        <dsp:cNvSpPr/>
      </dsp:nvSpPr>
      <dsp:spPr>
        <a:xfrm>
          <a:off x="7768" y="2725699"/>
          <a:ext cx="1044907" cy="663516"/>
        </a:xfrm>
        <a:prstGeom prst="roundRect">
          <a:avLst>
            <a:gd name="adj" fmla="val 10000"/>
          </a:avLst>
        </a:prstGeom>
        <a:solidFill>
          <a:srgbClr val="FFC0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796672D-876E-4D00-85B6-3BA76B56E72C}">
      <dsp:nvSpPr>
        <dsp:cNvPr id="0" name=""/>
        <dsp:cNvSpPr/>
      </dsp:nvSpPr>
      <dsp:spPr>
        <a:xfrm>
          <a:off x="123869" y="2835994"/>
          <a:ext cx="1044907" cy="66351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1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>
              <a:effectLst/>
            </a:rPr>
            <a:t>Director of Strategic Sourcing</a:t>
          </a:r>
        </a:p>
      </dsp:txBody>
      <dsp:txXfrm>
        <a:off x="143303" y="2855428"/>
        <a:ext cx="1006039" cy="624648"/>
      </dsp:txXfrm>
    </dsp:sp>
    <dsp:sp modelId="{21BD098D-0FF5-4B09-845E-E35820D0595A}">
      <dsp:nvSpPr>
        <dsp:cNvPr id="0" name=""/>
        <dsp:cNvSpPr/>
      </dsp:nvSpPr>
      <dsp:spPr>
        <a:xfrm>
          <a:off x="1284877" y="2725699"/>
          <a:ext cx="1044907" cy="663516"/>
        </a:xfrm>
        <a:prstGeom prst="roundRect">
          <a:avLst>
            <a:gd name="adj" fmla="val 10000"/>
          </a:avLst>
        </a:prstGeom>
        <a:solidFill>
          <a:srgbClr val="FFC0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7641CBF-E591-42E4-AADF-EED8B61A235A}">
      <dsp:nvSpPr>
        <dsp:cNvPr id="0" name=""/>
        <dsp:cNvSpPr/>
      </dsp:nvSpPr>
      <dsp:spPr>
        <a:xfrm>
          <a:off x="1400978" y="2835994"/>
          <a:ext cx="1044907" cy="66351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1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>
              <a:effectLst/>
            </a:rPr>
            <a:t>Director of Production Planning</a:t>
          </a:r>
        </a:p>
      </dsp:txBody>
      <dsp:txXfrm>
        <a:off x="1420412" y="2855428"/>
        <a:ext cx="1006039" cy="624648"/>
      </dsp:txXfrm>
    </dsp:sp>
    <dsp:sp modelId="{F94DD979-374E-4E8F-A744-A62080E7BB29}">
      <dsp:nvSpPr>
        <dsp:cNvPr id="0" name=""/>
        <dsp:cNvSpPr/>
      </dsp:nvSpPr>
      <dsp:spPr>
        <a:xfrm>
          <a:off x="2561986" y="2725699"/>
          <a:ext cx="1044907" cy="663516"/>
        </a:xfrm>
        <a:prstGeom prst="roundRect">
          <a:avLst>
            <a:gd name="adj" fmla="val 10000"/>
          </a:avLst>
        </a:prstGeom>
        <a:solidFill>
          <a:srgbClr val="FFC0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D5347B5-91E7-4EE3-81D5-232B59CA8506}">
      <dsp:nvSpPr>
        <dsp:cNvPr id="0" name=""/>
        <dsp:cNvSpPr/>
      </dsp:nvSpPr>
      <dsp:spPr>
        <a:xfrm>
          <a:off x="2678087" y="2835994"/>
          <a:ext cx="1044907" cy="66351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1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>
              <a:effectLst/>
            </a:rPr>
            <a:t>Director of Logistics</a:t>
          </a:r>
        </a:p>
      </dsp:txBody>
      <dsp:txXfrm>
        <a:off x="2697521" y="2855428"/>
        <a:ext cx="1006039" cy="624648"/>
      </dsp:txXfrm>
    </dsp:sp>
    <dsp:sp modelId="{8B893591-E182-4780-920D-D0B41CC37A4D}">
      <dsp:nvSpPr>
        <dsp:cNvPr id="0" name=""/>
        <dsp:cNvSpPr/>
      </dsp:nvSpPr>
      <dsp:spPr>
        <a:xfrm>
          <a:off x="3839095" y="2725699"/>
          <a:ext cx="1044907" cy="663516"/>
        </a:xfrm>
        <a:prstGeom prst="roundRect">
          <a:avLst>
            <a:gd name="adj" fmla="val 10000"/>
          </a:avLst>
        </a:prstGeom>
        <a:solidFill>
          <a:srgbClr val="FFC0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AC34679-AF88-4F72-A8EE-8E19B237189F}">
      <dsp:nvSpPr>
        <dsp:cNvPr id="0" name=""/>
        <dsp:cNvSpPr/>
      </dsp:nvSpPr>
      <dsp:spPr>
        <a:xfrm>
          <a:off x="3955196" y="2835994"/>
          <a:ext cx="1044907" cy="66351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1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>
              <a:effectLst/>
            </a:rPr>
            <a:t>Director of Operations</a:t>
          </a:r>
        </a:p>
      </dsp:txBody>
      <dsp:txXfrm>
        <a:off x="3974630" y="2855428"/>
        <a:ext cx="1006039" cy="624648"/>
      </dsp:txXfrm>
    </dsp:sp>
    <dsp:sp modelId="{82FD1ABC-5D5E-4C74-8DC7-9FC16562F831}">
      <dsp:nvSpPr>
        <dsp:cNvPr id="0" name=""/>
        <dsp:cNvSpPr/>
      </dsp:nvSpPr>
      <dsp:spPr>
        <a:xfrm>
          <a:off x="5116204" y="2725699"/>
          <a:ext cx="1044907" cy="663516"/>
        </a:xfrm>
        <a:prstGeom prst="roundRect">
          <a:avLst>
            <a:gd name="adj" fmla="val 10000"/>
          </a:avLst>
        </a:prstGeom>
        <a:solidFill>
          <a:srgbClr val="FFC0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5468850-0F94-4A3E-85F1-C1C92E89B2AE}">
      <dsp:nvSpPr>
        <dsp:cNvPr id="0" name=""/>
        <dsp:cNvSpPr/>
      </dsp:nvSpPr>
      <dsp:spPr>
        <a:xfrm>
          <a:off x="5232305" y="2835994"/>
          <a:ext cx="1044907" cy="66351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1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>
              <a:effectLst/>
            </a:rPr>
            <a:t>Director of Customer Service</a:t>
          </a:r>
        </a:p>
      </dsp:txBody>
      <dsp:txXfrm>
        <a:off x="5251739" y="2855428"/>
        <a:ext cx="1006039" cy="624648"/>
      </dsp:txXfrm>
    </dsp:sp>
    <dsp:sp modelId="{8952426A-15CF-4C0A-AACC-F7DDB772BA00}">
      <dsp:nvSpPr>
        <dsp:cNvPr id="0" name=""/>
        <dsp:cNvSpPr/>
      </dsp:nvSpPr>
      <dsp:spPr>
        <a:xfrm>
          <a:off x="6393313" y="2725699"/>
          <a:ext cx="1044907" cy="663516"/>
        </a:xfrm>
        <a:prstGeom prst="roundRect">
          <a:avLst>
            <a:gd name="adj" fmla="val 10000"/>
          </a:avLst>
        </a:prstGeom>
        <a:solidFill>
          <a:srgbClr val="FFC0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0A731AF-88CC-49E7-8241-C58387020B33}">
      <dsp:nvSpPr>
        <dsp:cNvPr id="0" name=""/>
        <dsp:cNvSpPr/>
      </dsp:nvSpPr>
      <dsp:spPr>
        <a:xfrm>
          <a:off x="6509414" y="2835994"/>
          <a:ext cx="1044907" cy="66351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1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>
              <a:effectLst/>
            </a:rPr>
            <a:t>Director of Materials</a:t>
          </a:r>
        </a:p>
      </dsp:txBody>
      <dsp:txXfrm>
        <a:off x="6528848" y="2855428"/>
        <a:ext cx="1006039" cy="624648"/>
      </dsp:txXfrm>
    </dsp:sp>
    <dsp:sp modelId="{13066384-4725-409E-8ABD-F0B49CE51B05}">
      <dsp:nvSpPr>
        <dsp:cNvPr id="0" name=""/>
        <dsp:cNvSpPr/>
      </dsp:nvSpPr>
      <dsp:spPr>
        <a:xfrm>
          <a:off x="5116204" y="3693109"/>
          <a:ext cx="1044907" cy="663516"/>
        </a:xfrm>
        <a:prstGeom prst="roundRect">
          <a:avLst>
            <a:gd name="adj" fmla="val 10000"/>
          </a:avLst>
        </a:prstGeom>
        <a:solidFill>
          <a:srgbClr val="FFC0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A3595D0-1C6B-4364-A775-A953B7737694}">
      <dsp:nvSpPr>
        <dsp:cNvPr id="0" name=""/>
        <dsp:cNvSpPr/>
      </dsp:nvSpPr>
      <dsp:spPr>
        <a:xfrm>
          <a:off x="5232305" y="3803404"/>
          <a:ext cx="1044907" cy="66351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1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>
              <a:effectLst/>
            </a:rPr>
            <a:t>Receiving and Storage Manager</a:t>
          </a:r>
        </a:p>
      </dsp:txBody>
      <dsp:txXfrm>
        <a:off x="5251739" y="3822838"/>
        <a:ext cx="1006039" cy="624648"/>
      </dsp:txXfrm>
    </dsp:sp>
    <dsp:sp modelId="{4076B96C-93E2-4AB4-9BC0-6A989FB199B9}">
      <dsp:nvSpPr>
        <dsp:cNvPr id="0" name=""/>
        <dsp:cNvSpPr/>
      </dsp:nvSpPr>
      <dsp:spPr>
        <a:xfrm>
          <a:off x="6393313" y="3693109"/>
          <a:ext cx="1044907" cy="663516"/>
        </a:xfrm>
        <a:prstGeom prst="roundRect">
          <a:avLst>
            <a:gd name="adj" fmla="val 10000"/>
          </a:avLst>
        </a:prstGeom>
        <a:solidFill>
          <a:srgbClr val="FFC0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CE41A07-9482-4166-A960-6DDB8EFCF1BA}">
      <dsp:nvSpPr>
        <dsp:cNvPr id="0" name=""/>
        <dsp:cNvSpPr/>
      </dsp:nvSpPr>
      <dsp:spPr>
        <a:xfrm>
          <a:off x="6509414" y="3803404"/>
          <a:ext cx="1044907" cy="66351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1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>
              <a:effectLst/>
            </a:rPr>
            <a:t>Inventory Control Manager</a:t>
          </a:r>
        </a:p>
      </dsp:txBody>
      <dsp:txXfrm>
        <a:off x="6528848" y="3822838"/>
        <a:ext cx="1006039" cy="624648"/>
      </dsp:txXfrm>
    </dsp:sp>
    <dsp:sp modelId="{5D9CC7E7-E5EA-4E31-A9FE-B0BDB0C4DB90}">
      <dsp:nvSpPr>
        <dsp:cNvPr id="0" name=""/>
        <dsp:cNvSpPr/>
      </dsp:nvSpPr>
      <dsp:spPr>
        <a:xfrm>
          <a:off x="7670422" y="3693109"/>
          <a:ext cx="1044907" cy="663516"/>
        </a:xfrm>
        <a:prstGeom prst="roundRect">
          <a:avLst>
            <a:gd name="adj" fmla="val 10000"/>
          </a:avLst>
        </a:prstGeom>
        <a:solidFill>
          <a:srgbClr val="FFC0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177F682-2FC9-4328-B644-8EEB323F83E9}">
      <dsp:nvSpPr>
        <dsp:cNvPr id="0" name=""/>
        <dsp:cNvSpPr/>
      </dsp:nvSpPr>
      <dsp:spPr>
        <a:xfrm>
          <a:off x="7786523" y="3803404"/>
          <a:ext cx="1044907" cy="66351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1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>
              <a:effectLst/>
            </a:rPr>
            <a:t>Inbound Transportation Manager</a:t>
          </a:r>
        </a:p>
      </dsp:txBody>
      <dsp:txXfrm>
        <a:off x="7805957" y="3822838"/>
        <a:ext cx="1006039" cy="62464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26E428-ECCB-4BA1-A3D5-AE54AD31B351}">
      <dsp:nvSpPr>
        <dsp:cNvPr id="0" name=""/>
        <dsp:cNvSpPr/>
      </dsp:nvSpPr>
      <dsp:spPr>
        <a:xfrm>
          <a:off x="734243" y="2127"/>
          <a:ext cx="8153406" cy="988531"/>
        </a:xfrm>
        <a:prstGeom prst="chevron">
          <a:avLst/>
        </a:prstGeom>
        <a:solidFill>
          <a:srgbClr val="FFC000"/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Supplier evaluation and selection</a:t>
          </a:r>
        </a:p>
      </dsp:txBody>
      <dsp:txXfrm>
        <a:off x="1228509" y="2127"/>
        <a:ext cx="7164875" cy="988531"/>
      </dsp:txXfrm>
    </dsp:sp>
    <dsp:sp modelId="{760BB4CA-8FE2-4BAA-B9E4-424126C7EE4E}">
      <dsp:nvSpPr>
        <dsp:cNvPr id="0" name=""/>
        <dsp:cNvSpPr/>
      </dsp:nvSpPr>
      <dsp:spPr>
        <a:xfrm>
          <a:off x="734243" y="1129053"/>
          <a:ext cx="8153406" cy="988531"/>
        </a:xfrm>
        <a:prstGeom prst="chevron">
          <a:avLst/>
        </a:prstGeom>
        <a:solidFill>
          <a:srgbClr val="FFC000"/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New product development</a:t>
          </a:r>
        </a:p>
      </dsp:txBody>
      <dsp:txXfrm>
        <a:off x="1228509" y="1129053"/>
        <a:ext cx="7164875" cy="988531"/>
      </dsp:txXfrm>
    </dsp:sp>
    <dsp:sp modelId="{B3B3BD83-00FD-446F-BE94-C21892C15E3B}">
      <dsp:nvSpPr>
        <dsp:cNvPr id="0" name=""/>
        <dsp:cNvSpPr/>
      </dsp:nvSpPr>
      <dsp:spPr>
        <a:xfrm>
          <a:off x="734243" y="2255978"/>
          <a:ext cx="8208912" cy="988531"/>
        </a:xfrm>
        <a:prstGeom prst="chevron">
          <a:avLst/>
        </a:prstGeom>
        <a:solidFill>
          <a:srgbClr val="FFC000"/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Order generation, scheduling, and fulfillment</a:t>
          </a:r>
        </a:p>
      </dsp:txBody>
      <dsp:txXfrm>
        <a:off x="1228509" y="2255978"/>
        <a:ext cx="7220381" cy="988531"/>
      </dsp:txXfrm>
    </dsp:sp>
    <dsp:sp modelId="{DF4BD088-F7FA-4303-9265-D4476A7E5E71}">
      <dsp:nvSpPr>
        <dsp:cNvPr id="0" name=""/>
        <dsp:cNvSpPr/>
      </dsp:nvSpPr>
      <dsp:spPr>
        <a:xfrm>
          <a:off x="734243" y="3382904"/>
          <a:ext cx="8153406" cy="988531"/>
        </a:xfrm>
        <a:prstGeom prst="chevron">
          <a:avLst/>
        </a:prstGeom>
        <a:solidFill>
          <a:srgbClr val="FFC000"/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Integrated logistics</a:t>
          </a:r>
        </a:p>
      </dsp:txBody>
      <dsp:txXfrm>
        <a:off x="1228509" y="3382904"/>
        <a:ext cx="7164875" cy="98853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37132F-140B-4073-A9AF-4623F0F553BD}">
      <dsp:nvSpPr>
        <dsp:cNvPr id="0" name=""/>
        <dsp:cNvSpPr/>
      </dsp:nvSpPr>
      <dsp:spPr>
        <a:xfrm>
          <a:off x="225068" y="684382"/>
          <a:ext cx="3623170" cy="31639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b="1" kern="1200" dirty="0"/>
            <a:t>Vertical/Functional focus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b="1" kern="1200" dirty="0"/>
            <a:t>Individual decisions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b="1" kern="1200" dirty="0"/>
            <a:t>Closed information loops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b="1" kern="1200" dirty="0"/>
            <a:t>Company leverage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b="1" kern="1200" dirty="0"/>
            <a:t>Layered hierarchies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b="1" kern="1200" dirty="0"/>
            <a:t>Functional location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b="1" kern="1200" dirty="0"/>
            <a:t>Physical social networks</a:t>
          </a:r>
        </a:p>
      </dsp:txBody>
      <dsp:txXfrm>
        <a:off x="297879" y="757193"/>
        <a:ext cx="3477548" cy="2340344"/>
      </dsp:txXfrm>
    </dsp:sp>
    <dsp:sp modelId="{0BF30952-1F6A-4F14-8E08-1197A8F94AFB}">
      <dsp:nvSpPr>
        <dsp:cNvPr id="0" name=""/>
        <dsp:cNvSpPr/>
      </dsp:nvSpPr>
      <dsp:spPr>
        <a:xfrm>
          <a:off x="3049719" y="76216"/>
          <a:ext cx="2055681" cy="590711"/>
        </a:xfrm>
        <a:prstGeom prst="curvedDownArrow">
          <a:avLst/>
        </a:prstGeom>
        <a:solidFill>
          <a:schemeClr val="tx1">
            <a:lumMod val="95000"/>
            <a:lumOff val="5000"/>
          </a:schemeClr>
        </a:solidFill>
        <a:ln>
          <a:solidFill>
            <a:schemeClr val="tx1">
              <a:lumMod val="95000"/>
              <a:lumOff val="5000"/>
            </a:schemeClr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BC93EB-E80F-4A3A-BC52-C4C078307376}">
      <dsp:nvSpPr>
        <dsp:cNvPr id="0" name=""/>
        <dsp:cNvSpPr/>
      </dsp:nvSpPr>
      <dsp:spPr>
        <a:xfrm>
          <a:off x="533394" y="3124197"/>
          <a:ext cx="2390070" cy="950452"/>
        </a:xfrm>
        <a:prstGeom prst="roundRect">
          <a:avLst>
            <a:gd name="adj" fmla="val 10000"/>
          </a:avLst>
        </a:prstGeom>
        <a:solidFill>
          <a:srgbClr val="FFC000"/>
        </a:solidFill>
        <a:ln w="25400" cap="flat" cmpd="sng" algn="ctr">
          <a:solidFill>
            <a:schemeClr val="tx1">
              <a:lumMod val="95000"/>
              <a:lumOff val="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675" tIns="44450" rIns="66675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b="1" kern="12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Today</a:t>
          </a:r>
        </a:p>
      </dsp:txBody>
      <dsp:txXfrm>
        <a:off x="561232" y="3152035"/>
        <a:ext cx="2334394" cy="894776"/>
      </dsp:txXfrm>
    </dsp:sp>
    <dsp:sp modelId="{61652B15-DF3A-4F13-B628-BE33C09B8775}">
      <dsp:nvSpPr>
        <dsp:cNvPr id="0" name=""/>
        <dsp:cNvSpPr/>
      </dsp:nvSpPr>
      <dsp:spPr>
        <a:xfrm>
          <a:off x="4343395" y="685791"/>
          <a:ext cx="3744813" cy="31030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b="1" kern="1200" dirty="0"/>
            <a:t>Horizontal/Process focus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b="1" kern="1200" dirty="0"/>
            <a:t>Team decisions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b="1" kern="1200" dirty="0"/>
            <a:t>Open information flows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b="1" kern="1200" dirty="0"/>
            <a:t>Group leverage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b="1" kern="1200" dirty="0"/>
            <a:t>Flatter hierarchies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b="1" kern="1200" dirty="0"/>
            <a:t>Co-location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b="1" kern="1200" dirty="0"/>
            <a:t>Virtual social networks</a:t>
          </a:r>
        </a:p>
      </dsp:txBody>
      <dsp:txXfrm>
        <a:off x="4414806" y="1422148"/>
        <a:ext cx="3601991" cy="2295312"/>
      </dsp:txXfrm>
    </dsp:sp>
    <dsp:sp modelId="{E5BE60F5-B009-4510-8B1D-DF0B2BF2ED7D}">
      <dsp:nvSpPr>
        <dsp:cNvPr id="0" name=""/>
        <dsp:cNvSpPr/>
      </dsp:nvSpPr>
      <dsp:spPr>
        <a:xfrm>
          <a:off x="5410085" y="455531"/>
          <a:ext cx="2390070" cy="950452"/>
        </a:xfrm>
        <a:prstGeom prst="roundRect">
          <a:avLst>
            <a:gd name="adj" fmla="val 10000"/>
          </a:avLst>
        </a:prstGeom>
        <a:solidFill>
          <a:srgbClr val="FFC000"/>
        </a:solidFill>
        <a:ln w="25400" cap="flat" cmpd="sng" algn="ctr">
          <a:solidFill>
            <a:schemeClr val="tx1">
              <a:lumMod val="95000"/>
              <a:lumOff val="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675" tIns="44450" rIns="66675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b="1" kern="12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Tomorrow</a:t>
          </a:r>
        </a:p>
      </dsp:txBody>
      <dsp:txXfrm>
        <a:off x="5437923" y="483369"/>
        <a:ext cx="2334394" cy="8947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44408FE-2AD0-4B3E-BA41-B8650DC6B54B}" type="datetimeFigureOut">
              <a:rPr lang="en-US"/>
              <a:pPr>
                <a:defRPr/>
              </a:pPr>
              <a:t>2/9/2017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784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675"/>
            <a:ext cx="303784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97AA4F7-9457-4A94-8AAD-F8045F245F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6709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938" y="0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040" y="4416426"/>
            <a:ext cx="560832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938" y="8829675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C3A70DA-49F7-4972-8B3F-7DB0FC5A9A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34484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AEE0012-054F-4EBC-AF93-DB0FFF168598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7"/>
          <p:cNvSpPr txBox="1">
            <a:spLocks noChangeArrowheads="1"/>
          </p:cNvSpPr>
          <p:nvPr userDrawn="1"/>
        </p:nvSpPr>
        <p:spPr bwMode="auto">
          <a:xfrm>
            <a:off x="0" y="152400"/>
            <a:ext cx="9144000" cy="406400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pperplate Gothic Bold" pitchFamily="34" charset="0"/>
              </a:rPr>
              <a:t>PURCHASING &amp; SUPPLY CHAIN MANAGEMENT, 6e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990600"/>
            <a:ext cx="8534400" cy="2457450"/>
          </a:xfrm>
          <a:solidFill>
            <a:srgbClr val="002060"/>
          </a:solidFill>
        </p:spPr>
        <p:txBody>
          <a:bodyPr tIns="45720" bIns="45720"/>
          <a:lstStyle>
            <a:lvl1pPr>
              <a:defRPr sz="4800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590800" y="4114800"/>
            <a:ext cx="6248400" cy="1524000"/>
          </a:xfrm>
        </p:spPr>
        <p:txBody>
          <a:bodyPr/>
          <a:lstStyle>
            <a:lvl1pPr marL="0" indent="0" algn="r">
              <a:buFontTx/>
              <a:buNone/>
              <a:defRPr sz="3600"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4191000" y="6019800"/>
            <a:ext cx="4648200" cy="701675"/>
          </a:xfrm>
        </p:spPr>
        <p:txBody>
          <a:bodyPr anchor="b"/>
          <a:lstStyle>
            <a:lvl1pPr>
              <a:defRPr sz="1600" i="1" dirty="0" err="1" smtClean="0">
                <a:solidFill>
                  <a:srgbClr val="002060"/>
                </a:solidFill>
              </a:defRPr>
            </a:lvl1pPr>
          </a:lstStyle>
          <a:p>
            <a:pPr>
              <a:defRPr/>
            </a:pPr>
            <a:r>
              <a:rPr lang="en-US"/>
              <a:t>SOUTH-WESTERN CENGAGE LEARNING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3886200"/>
            <a:ext cx="1819728" cy="22479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z="1400" i="1"/>
            </a:lvl1pPr>
          </a:lstStyle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9F89F0-03E9-4AD1-82B6-775E0556F47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z="1400" i="1"/>
            </a:lvl1pPr>
          </a:lstStyle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72ED1E-ACC0-45E7-B508-839F8EB42CA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z="1400" i="1"/>
            </a:lvl1pPr>
          </a:lstStyle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EA30F3-D136-449E-87FD-9079F8D4C2E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z="1400" i="1"/>
            </a:lvl1pPr>
          </a:lstStyle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E6F88B-0DA3-4958-860B-E0F6F6ECB92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z="1400" i="1"/>
            </a:lvl1pPr>
          </a:lstStyle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AB098A-226E-49E3-A3D2-587A6FD1323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400" i="1"/>
            </a:lvl1pPr>
          </a:lstStyle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B014F-A24D-4638-98FC-383FD65C3E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z="1400" i="1"/>
            </a:lvl1pPr>
          </a:lstStyle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7FAA51-2C23-4D36-8FE9-26F7031999D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z="1400" i="1"/>
            </a:lvl1pPr>
          </a:lstStyle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22891F-A13D-48CA-BEEA-758D088139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z="1400" i="1"/>
            </a:lvl1pPr>
          </a:lstStyle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F3E02D-DF47-4494-B1D2-AC59416C0BB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61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61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z="1400" i="1"/>
            </a:lvl1pPr>
          </a:lstStyle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331604-78F8-40B7-9992-A61D2C8E920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0668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91440" rIns="91440" bIns="9144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7200" y="6096000"/>
            <a:ext cx="7772400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r>
              <a:rPr lang="en-US"/>
              <a:t>Purchasing &amp; Supply Chain Management, 6e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29600" y="6245225"/>
            <a:ext cx="457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1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40111224-5EDA-43CF-85CA-7BB3076CEBB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304800" y="6248400"/>
            <a:ext cx="2667000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b">
            <a:spAutoFit/>
          </a:bodyPr>
          <a:lstStyle/>
          <a:p>
            <a:pPr algn="l"/>
            <a:r>
              <a:rPr lang="en-US" sz="800" b="1" dirty="0">
                <a:solidFill>
                  <a:srgbClr val="002060"/>
                </a:solidFill>
                <a:effectLst/>
              </a:rPr>
              <a:t>©</a:t>
            </a:r>
            <a:r>
              <a:rPr lang="en-US" sz="800" b="1" baseline="0" dirty="0">
                <a:solidFill>
                  <a:srgbClr val="002060"/>
                </a:solidFill>
                <a:effectLst/>
              </a:rPr>
              <a:t> 2016 Cengage Learning. All rights reserved. May not be scanned, copied or duplicated, or posted to a publically accessible website, in whole or in part.</a:t>
            </a:r>
            <a:endParaRPr lang="en-US" sz="800" b="1" dirty="0">
              <a:solidFill>
                <a:srgbClr val="002060"/>
              </a:solidFill>
              <a:effectLst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i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 i="1">
          <a:solidFill>
            <a:srgbClr val="003300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 i="1">
          <a:solidFill>
            <a:srgbClr val="003300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 i="1">
          <a:solidFill>
            <a:srgbClr val="003300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 i="1">
          <a:solidFill>
            <a:srgbClr val="003300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rgbClr val="003300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rgbClr val="003300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rgbClr val="003300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rgbClr val="003300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3200" b="1">
          <a:solidFill>
            <a:srgbClr val="002060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800" b="1">
          <a:solidFill>
            <a:srgbClr val="002060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 b="1">
          <a:solidFill>
            <a:srgbClr val="002060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000" b="1">
          <a:solidFill>
            <a:srgbClr val="002060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000" b="1">
          <a:solidFill>
            <a:srgbClr val="002060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3733800" y="6019800"/>
            <a:ext cx="5257800" cy="701675"/>
          </a:xfrm>
        </p:spPr>
        <p:txBody>
          <a:bodyPr/>
          <a:lstStyle/>
          <a:p>
            <a:pPr>
              <a:defRPr/>
            </a:pPr>
            <a:r>
              <a:rPr lang="en-US" sz="1800" dirty="0"/>
              <a:t>SOUTH-WESTERN CENGAGE LEARNING</a:t>
            </a:r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" y="1600200"/>
            <a:ext cx="8686800" cy="2000250"/>
          </a:xfrm>
        </p:spPr>
        <p:txBody>
          <a:bodyPr/>
          <a:lstStyle/>
          <a:p>
            <a:pPr eaLnBrk="1" hangingPunct="1">
              <a:defRPr/>
            </a:pPr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Purchasing and Supply Management Organization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i="1" dirty="0"/>
              <a:t>Chapter 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Chapter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8382000" cy="4602163"/>
          </a:xfrm>
        </p:spPr>
        <p:txBody>
          <a:bodyPr/>
          <a:lstStyle/>
          <a:p>
            <a:r>
              <a:rPr lang="en-US" dirty="0"/>
              <a:t>Purchasing and supply management organizational structure</a:t>
            </a:r>
          </a:p>
          <a:p>
            <a:r>
              <a:rPr lang="en-US" dirty="0"/>
              <a:t>Location of authority – centralized vs. decentralized</a:t>
            </a:r>
          </a:p>
          <a:p>
            <a:r>
              <a:rPr lang="en-US" dirty="0" err="1"/>
              <a:t>Purchasing’s</a:t>
            </a:r>
            <a:r>
              <a:rPr lang="en-US" dirty="0"/>
              <a:t> position within the organizational structure</a:t>
            </a:r>
          </a:p>
          <a:p>
            <a:r>
              <a:rPr lang="en-US" dirty="0"/>
              <a:t>Scope of purchasing/supply management job function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9F89F0-03E9-4AD1-82B6-775E0556F479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Chapter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8382000" cy="4602163"/>
          </a:xfrm>
        </p:spPr>
        <p:txBody>
          <a:bodyPr/>
          <a:lstStyle/>
          <a:p>
            <a:r>
              <a:rPr lang="en-US" dirty="0"/>
              <a:t>Purchasing/supply management job tasks</a:t>
            </a:r>
          </a:p>
          <a:p>
            <a:r>
              <a:rPr lang="en-US" dirty="0"/>
              <a:t>Separating strategic and operational purchasing</a:t>
            </a:r>
          </a:p>
          <a:p>
            <a:r>
              <a:rPr lang="en-US" dirty="0"/>
              <a:t>Using teams as part of organizational structure</a:t>
            </a:r>
          </a:p>
          <a:p>
            <a:r>
              <a:rPr lang="en-US" dirty="0"/>
              <a:t>Supply chain management structure</a:t>
            </a:r>
          </a:p>
          <a:p>
            <a:r>
              <a:rPr lang="en-US" dirty="0"/>
              <a:t>Future trends in organizational design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9F89F0-03E9-4AD1-82B6-775E0556F479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Arrow Connector 12"/>
          <p:cNvCxnSpPr/>
          <p:nvPr/>
        </p:nvCxnSpPr>
        <p:spPr>
          <a:xfrm>
            <a:off x="6019800" y="3962400"/>
            <a:ext cx="274320" cy="1588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2819400" y="3962400"/>
            <a:ext cx="304800" cy="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800"/>
          </a:xfrm>
        </p:spPr>
        <p:txBody>
          <a:bodyPr/>
          <a:lstStyle/>
          <a:p>
            <a:r>
              <a:rPr lang="en-US" dirty="0"/>
              <a:t>P/SM Organizational Structure:</a:t>
            </a:r>
            <a:br>
              <a:rPr lang="en-US" dirty="0"/>
            </a:br>
            <a:r>
              <a:rPr lang="en-US" dirty="0"/>
              <a:t>Influences and Direction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9F89F0-03E9-4AD1-82B6-775E0556F479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55027391"/>
              </p:ext>
            </p:extLst>
          </p:nvPr>
        </p:nvGraphicFramePr>
        <p:xfrm>
          <a:off x="0" y="1524000"/>
          <a:ext cx="9144000" cy="4648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57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57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5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57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84814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Trends Driving</a:t>
                      </a:r>
                    </a:p>
                    <a:p>
                      <a:pPr algn="ctr"/>
                      <a:r>
                        <a:rPr lang="en-US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P/SM Structure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rowSpan="6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Strategies and Objectives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rowSpan="6">
                  <a:txBody>
                    <a:bodyPr/>
                    <a:lstStyle/>
                    <a:p>
                      <a:pPr indent="-182880"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Organizational</a:t>
                      </a:r>
                      <a:endParaRPr lang="en-US" sz="1800" b="1" baseline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en-US" sz="1800" b="1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Design</a:t>
                      </a:r>
                      <a:endParaRPr lang="en-US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674">
                <a:tc rowSpan="5">
                  <a:txBody>
                    <a:bodyPr/>
                    <a:lstStyle/>
                    <a:p>
                      <a:pPr marL="160020" indent="-18288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sz="1400" b="1" dirty="0">
                          <a:effectLst/>
                        </a:rPr>
                        <a:t>Cost containment</a:t>
                      </a:r>
                    </a:p>
                    <a:p>
                      <a:pPr marL="160020" indent="-18288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sz="1400" b="1" dirty="0">
                          <a:effectLst/>
                        </a:rPr>
                        <a:t>Risk</a:t>
                      </a:r>
                      <a:r>
                        <a:rPr lang="en-US" sz="1400" b="1" baseline="0" dirty="0">
                          <a:effectLst/>
                        </a:rPr>
                        <a:t> management</a:t>
                      </a:r>
                    </a:p>
                    <a:p>
                      <a:pPr marL="160020" indent="-18288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sz="1400" b="1" baseline="0" dirty="0">
                          <a:effectLst/>
                        </a:rPr>
                        <a:t>Globalization</a:t>
                      </a:r>
                    </a:p>
                    <a:p>
                      <a:pPr marL="160020" indent="-18288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sz="1400" b="1" baseline="0" dirty="0">
                          <a:effectLst/>
                        </a:rPr>
                        <a:t>Technology</a:t>
                      </a:r>
                    </a:p>
                    <a:p>
                      <a:pPr marL="160020" indent="-18288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sz="1400" b="1" baseline="0" dirty="0">
                          <a:effectLst/>
                        </a:rPr>
                        <a:t>Collaboration</a:t>
                      </a:r>
                    </a:p>
                    <a:p>
                      <a:pPr marL="160020" indent="-18288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sz="1400" b="1" baseline="0" dirty="0">
                          <a:effectLst/>
                        </a:rPr>
                        <a:t>Customer intimacy</a:t>
                      </a:r>
                    </a:p>
                    <a:p>
                      <a:pPr marL="160020" indent="-18288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sz="1400" b="1" baseline="0" dirty="0">
                          <a:effectLst/>
                        </a:rPr>
                        <a:t>Increased P/SM responsibilities</a:t>
                      </a:r>
                    </a:p>
                    <a:p>
                      <a:pPr marL="160020" indent="-18288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sz="1400" b="1" baseline="0" dirty="0">
                          <a:effectLst/>
                        </a:rPr>
                        <a:t>Increased P/SM skills</a:t>
                      </a:r>
                    </a:p>
                    <a:p>
                      <a:pPr marL="160020" indent="-18288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sz="1400" b="1" baseline="0" dirty="0">
                          <a:effectLst/>
                        </a:rPr>
                        <a:t>Mobile devices</a:t>
                      </a:r>
                      <a:endParaRPr lang="en-US" sz="1400" b="1" dirty="0"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 rowSpan="5">
                  <a:txBody>
                    <a:bodyPr/>
                    <a:lstStyle/>
                    <a:p>
                      <a:pPr marL="0" indent="-18288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sz="1400" b="1" dirty="0">
                          <a:effectLst/>
                        </a:rPr>
                        <a:t>Support organization</a:t>
                      </a:r>
                    </a:p>
                    <a:p>
                      <a:pPr marL="0" indent="-182880">
                        <a:lnSpc>
                          <a:spcPct val="150000"/>
                        </a:lnSpc>
                        <a:buFont typeface="Arial" pitchFamily="34" charset="0"/>
                        <a:buNone/>
                      </a:pPr>
                      <a:r>
                        <a:rPr lang="en-US" sz="1400" b="1" dirty="0">
                          <a:effectLst/>
                        </a:rPr>
                        <a:t>    strategies</a:t>
                      </a:r>
                    </a:p>
                    <a:p>
                      <a:pPr marL="0" indent="-18288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sz="1400" b="1" dirty="0">
                          <a:effectLst/>
                        </a:rPr>
                        <a:t>Manage</a:t>
                      </a:r>
                      <a:r>
                        <a:rPr lang="en-US" sz="1400" b="1" baseline="0" dirty="0">
                          <a:effectLst/>
                        </a:rPr>
                        <a:t> cost/price</a:t>
                      </a:r>
                    </a:p>
                    <a:p>
                      <a:pPr marL="0" indent="-18288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sz="1400" b="1" baseline="0" dirty="0">
                          <a:effectLst/>
                        </a:rPr>
                        <a:t>Supplier relationships</a:t>
                      </a:r>
                    </a:p>
                    <a:p>
                      <a:pPr marL="0" indent="-18288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sz="1400" b="1" baseline="0" dirty="0">
                          <a:effectLst/>
                        </a:rPr>
                        <a:t>Supplier integration</a:t>
                      </a:r>
                    </a:p>
                    <a:p>
                      <a:pPr marL="0" indent="-18288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sz="1400" b="1" baseline="0" dirty="0">
                          <a:effectLst/>
                        </a:rPr>
                        <a:t>Supplier innovation</a:t>
                      </a:r>
                    </a:p>
                    <a:p>
                      <a:pPr marL="0" indent="-182880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sz="1400" b="1" baseline="0" dirty="0">
                          <a:effectLst/>
                        </a:rPr>
                        <a:t>Manage global supply base</a:t>
                      </a:r>
                      <a:endParaRPr lang="en-US" sz="1400" b="1" dirty="0"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indent="-182880">
                        <a:buFont typeface="Arial" pitchFamily="34" charset="0"/>
                        <a:buChar char="•"/>
                      </a:pPr>
                      <a:r>
                        <a:rPr lang="en-US" sz="1400" b="1" dirty="0">
                          <a:effectLst/>
                        </a:rPr>
                        <a:t>Centralized/Center-led</a:t>
                      </a:r>
                    </a:p>
                    <a:p>
                      <a:pPr indent="-182880">
                        <a:buFont typeface="Arial" pitchFamily="34" charset="0"/>
                        <a:buChar char="•"/>
                      </a:pPr>
                      <a:r>
                        <a:rPr lang="en-US" sz="1400" b="1" dirty="0">
                          <a:effectLst/>
                        </a:rPr>
                        <a:t>Decentralized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924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Organizational</a:t>
                      </a:r>
                    </a:p>
                    <a:p>
                      <a:pPr algn="ctr"/>
                      <a:r>
                        <a:rPr lang="en-US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Enablers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51268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indent="-182880">
                        <a:buFont typeface="Arial" pitchFamily="34" charset="0"/>
                        <a:buChar char="•"/>
                      </a:pPr>
                      <a:r>
                        <a:rPr lang="en-US" sz="1400" b="1" dirty="0">
                          <a:effectLst/>
                        </a:rPr>
                        <a:t>Business unit leaders</a:t>
                      </a:r>
                    </a:p>
                    <a:p>
                      <a:pPr indent="-182880">
                        <a:buFont typeface="Arial" pitchFamily="34" charset="0"/>
                        <a:buChar char="•"/>
                      </a:pPr>
                      <a:r>
                        <a:rPr lang="en-US" sz="1400" b="1" dirty="0">
                          <a:effectLst/>
                        </a:rPr>
                        <a:t>Global</a:t>
                      </a:r>
                      <a:r>
                        <a:rPr lang="en-US" sz="1400" b="1" baseline="0" dirty="0">
                          <a:effectLst/>
                        </a:rPr>
                        <a:t> buying groups</a:t>
                      </a:r>
                    </a:p>
                    <a:p>
                      <a:pPr indent="-182880">
                        <a:buFont typeface="Arial" pitchFamily="34" charset="0"/>
                        <a:buChar char="•"/>
                      </a:pPr>
                      <a:r>
                        <a:rPr lang="en-US" sz="1400" b="1" baseline="0" dirty="0">
                          <a:effectLst/>
                        </a:rPr>
                        <a:t>Strategic sourcing groups</a:t>
                      </a:r>
                    </a:p>
                    <a:p>
                      <a:pPr indent="-182880">
                        <a:buFont typeface="Arial" pitchFamily="34" charset="0"/>
                        <a:buChar char="•"/>
                      </a:pPr>
                      <a:r>
                        <a:rPr lang="en-US" sz="1400" b="1" baseline="0" dirty="0">
                          <a:effectLst/>
                        </a:rPr>
                        <a:t>Lead division buying</a:t>
                      </a:r>
                    </a:p>
                    <a:p>
                      <a:pPr indent="-182880">
                        <a:buFont typeface="Arial" pitchFamily="34" charset="0"/>
                        <a:buChar char="•"/>
                      </a:pPr>
                      <a:r>
                        <a:rPr lang="en-US" sz="1400" b="1" baseline="0" dirty="0">
                          <a:effectLst/>
                        </a:rPr>
                        <a:t>Consortiums &amp; GPOs</a:t>
                      </a:r>
                    </a:p>
                    <a:p>
                      <a:pPr indent="-182880">
                        <a:buFont typeface="Arial" pitchFamily="34" charset="0"/>
                        <a:buChar char="•"/>
                      </a:pPr>
                      <a:r>
                        <a:rPr lang="en-US" sz="1400" b="1" baseline="0" dirty="0">
                          <a:effectLst/>
                        </a:rPr>
                        <a:t>e-sourcing/ERP suites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9244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Business Unit</a:t>
                      </a:r>
                      <a:endParaRPr lang="en-US" b="1" baseline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en-US" b="1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Enablers</a:t>
                      </a:r>
                      <a:endParaRPr lang="en-US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995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indent="-182880">
                        <a:buFont typeface="Arial" pitchFamily="34" charset="0"/>
                        <a:buChar char="•"/>
                      </a:pPr>
                      <a:r>
                        <a:rPr lang="en-US" sz="1400" b="1" dirty="0">
                          <a:effectLst/>
                        </a:rPr>
                        <a:t>CFTs</a:t>
                      </a:r>
                    </a:p>
                    <a:p>
                      <a:pPr indent="-182880">
                        <a:buFont typeface="Arial" pitchFamily="34" charset="0"/>
                        <a:buChar char="•"/>
                      </a:pPr>
                      <a:r>
                        <a:rPr lang="en-US" sz="1400" b="1" dirty="0">
                          <a:effectLst/>
                        </a:rPr>
                        <a:t>e-sourcing/ERP suites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Organizational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Location of formal power for purchasing decisions</a:t>
            </a:r>
          </a:p>
          <a:p>
            <a:r>
              <a:rPr lang="en-US" dirty="0"/>
              <a:t>Division of purchasing tasks and activities</a:t>
            </a:r>
          </a:p>
          <a:p>
            <a:r>
              <a:rPr lang="en-US" dirty="0"/>
              <a:t>Scope of jobs in supply management function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9F89F0-03E9-4AD1-82B6-775E0556F479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Organizational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Patterns of communication and workflow</a:t>
            </a:r>
          </a:p>
          <a:p>
            <a:r>
              <a:rPr lang="en-US" dirty="0"/>
              <a:t>Relative job satisfaction of P/SM employees</a:t>
            </a:r>
          </a:p>
          <a:p>
            <a:r>
              <a:rPr lang="en-US" dirty="0"/>
              <a:t>Overall effectiveness of P/SM in meeting its goals and objectives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9F89F0-03E9-4AD1-82B6-775E0556F479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6" name="Picture 42" descr="C:\Documents and Settings\mfjlp\My Documents\My Pictures Rev 2010\BOOKS\Picture1.png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1295400" y="990600"/>
            <a:ext cx="6673850" cy="51816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0AB098A-226E-49E3-A3D2-587A6FD1323D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1792586" y="1524000"/>
            <a:ext cx="5867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800"/>
          </a:xfrm>
        </p:spPr>
        <p:txBody>
          <a:bodyPr/>
          <a:lstStyle/>
          <a:p>
            <a:r>
              <a:rPr lang="en-US" dirty="0"/>
              <a:t>Organization Structure Effects</a:t>
            </a:r>
            <a:br>
              <a:rPr lang="en-US" dirty="0"/>
            </a:br>
            <a:r>
              <a:rPr lang="en-US" dirty="0"/>
              <a:t>on P/SM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Centralization vs. Decentralization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458200" cy="4754563"/>
          </a:xfrm>
        </p:spPr>
        <p:txBody>
          <a:bodyPr/>
          <a:lstStyle/>
          <a:p>
            <a:r>
              <a:rPr lang="en-US" dirty="0"/>
              <a:t>Centralized</a:t>
            </a:r>
          </a:p>
          <a:p>
            <a:pPr lvl="1"/>
            <a:r>
              <a:rPr lang="en-US" dirty="0"/>
              <a:t>Chief purchasing officer has authority for majority of purchase expenditures</a:t>
            </a:r>
          </a:p>
          <a:p>
            <a:r>
              <a:rPr lang="en-US" dirty="0"/>
              <a:t>Center-led</a:t>
            </a:r>
          </a:p>
          <a:p>
            <a:pPr lvl="1"/>
            <a:r>
              <a:rPr lang="en-US" dirty="0"/>
              <a:t>Centralized approach for common items and decentralized approach for unique ones</a:t>
            </a:r>
          </a:p>
          <a:p>
            <a:r>
              <a:rPr lang="en-US" dirty="0"/>
              <a:t>Decentralized</a:t>
            </a:r>
          </a:p>
          <a:p>
            <a:pPr lvl="1"/>
            <a:r>
              <a:rPr lang="en-US" dirty="0"/>
              <a:t>Divisional, business unit, or site levels have authority for majority of purchase expenditures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9F89F0-03E9-4AD1-82B6-775E0556F479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Drivers of Organization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Firm’s overall business strategy</a:t>
            </a:r>
          </a:p>
          <a:p>
            <a:pPr lvl="1"/>
            <a:r>
              <a:rPr lang="en-US" dirty="0"/>
              <a:t>Responsiveness </a:t>
            </a:r>
            <a:r>
              <a:rPr lang="en-US" dirty="0">
                <a:sym typeface="Wingdings" pitchFamily="2" charset="2"/>
              </a:rPr>
              <a:t> decentralized</a:t>
            </a:r>
          </a:p>
          <a:p>
            <a:pPr lvl="1"/>
            <a:r>
              <a:rPr lang="en-US" dirty="0">
                <a:sym typeface="Wingdings" pitchFamily="2" charset="2"/>
              </a:rPr>
              <a:t>Efficiency  centralized</a:t>
            </a:r>
            <a:endParaRPr lang="en-US" dirty="0"/>
          </a:p>
          <a:p>
            <a:r>
              <a:rPr lang="en-US" dirty="0"/>
              <a:t>Similarity of purchases</a:t>
            </a:r>
          </a:p>
          <a:p>
            <a:pPr lvl="1"/>
            <a:r>
              <a:rPr lang="en-US" dirty="0"/>
              <a:t>Similar </a:t>
            </a:r>
            <a:r>
              <a:rPr lang="en-US" dirty="0">
                <a:sym typeface="Wingdings" pitchFamily="2" charset="2"/>
              </a:rPr>
              <a:t> centralized</a:t>
            </a:r>
          </a:p>
          <a:p>
            <a:pPr lvl="1"/>
            <a:r>
              <a:rPr lang="en-US" dirty="0">
                <a:sym typeface="Wingdings" pitchFamily="2" charset="2"/>
              </a:rPr>
              <a:t>Dissimilar  decentralized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9F89F0-03E9-4AD1-82B6-775E0556F479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Drivers of Organization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Total purchase dollar expenditures</a:t>
            </a:r>
          </a:p>
          <a:p>
            <a:pPr lvl="1"/>
            <a:r>
              <a:rPr lang="en-US" dirty="0"/>
              <a:t>Small </a:t>
            </a:r>
            <a:r>
              <a:rPr lang="en-US" dirty="0">
                <a:sym typeface="Wingdings" pitchFamily="2" charset="2"/>
              </a:rPr>
              <a:t> decentralized</a:t>
            </a:r>
          </a:p>
          <a:p>
            <a:pPr lvl="1"/>
            <a:r>
              <a:rPr lang="en-US" dirty="0">
                <a:sym typeface="Wingdings" pitchFamily="2" charset="2"/>
              </a:rPr>
              <a:t>Large  centralized</a:t>
            </a:r>
          </a:p>
          <a:p>
            <a:pPr lvl="1"/>
            <a:r>
              <a:rPr lang="en-US" dirty="0">
                <a:sym typeface="Wingdings" pitchFamily="2" charset="2"/>
              </a:rPr>
              <a:t>Emerging role of e-sourcing software</a:t>
            </a:r>
            <a:endParaRPr lang="en-US" dirty="0"/>
          </a:p>
          <a:p>
            <a:r>
              <a:rPr lang="en-US" dirty="0"/>
              <a:t>Overall philosophy of management</a:t>
            </a:r>
          </a:p>
          <a:p>
            <a:pPr lvl="1"/>
            <a:r>
              <a:rPr lang="en-US" dirty="0"/>
              <a:t>Highly controlled </a:t>
            </a:r>
            <a:r>
              <a:rPr lang="en-US" dirty="0">
                <a:sym typeface="Wingdings" pitchFamily="2" charset="2"/>
              </a:rPr>
              <a:t> centralized</a:t>
            </a:r>
          </a:p>
          <a:p>
            <a:pPr lvl="1"/>
            <a:r>
              <a:rPr lang="en-US" dirty="0">
                <a:sym typeface="Wingdings" pitchFamily="2" charset="2"/>
              </a:rPr>
              <a:t>Less control  decentralized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9F89F0-03E9-4AD1-82B6-775E0556F479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Advantages of Centralization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Leverage purchase volumes</a:t>
            </a:r>
          </a:p>
          <a:p>
            <a:r>
              <a:rPr lang="en-US" dirty="0"/>
              <a:t>Reduced duplication of purchasing effort</a:t>
            </a:r>
          </a:p>
          <a:p>
            <a:r>
              <a:rPr lang="en-US" dirty="0"/>
              <a:t>Coordination of purchasing strategies and plans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9F89F0-03E9-4AD1-82B6-775E0556F479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Advantages of Centralization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Coordination and management of company-wide purchasing systems</a:t>
            </a:r>
          </a:p>
          <a:p>
            <a:r>
              <a:rPr lang="en-US" dirty="0"/>
              <a:t>Development of specialized expertise</a:t>
            </a:r>
          </a:p>
          <a:p>
            <a:r>
              <a:rPr lang="en-US" dirty="0"/>
              <a:t>Meet corporate goals and manage company-wide change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9F89F0-03E9-4AD1-82B6-775E0556F479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Advantages of Decentralization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Speed and responsiveness</a:t>
            </a:r>
          </a:p>
          <a:p>
            <a:r>
              <a:rPr lang="en-US" dirty="0"/>
              <a:t>Understanding unique operational requirements</a:t>
            </a:r>
          </a:p>
          <a:p>
            <a:r>
              <a:rPr lang="en-US" dirty="0"/>
              <a:t>New-product development support</a:t>
            </a:r>
          </a:p>
          <a:p>
            <a:r>
              <a:rPr lang="en-US" dirty="0"/>
              <a:t>Ownership of decisions affecting purchases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9F89F0-03E9-4AD1-82B6-775E0556F479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71600"/>
          </a:xfrm>
        </p:spPr>
        <p:txBody>
          <a:bodyPr/>
          <a:lstStyle/>
          <a:p>
            <a:r>
              <a:rPr lang="en-US" dirty="0"/>
              <a:t>Organizational Mechanisms to Enable Center-Led Structure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4919647"/>
              </p:ext>
            </p:extLst>
          </p:nvPr>
        </p:nvGraphicFramePr>
        <p:xfrm>
          <a:off x="-1143000" y="1447800"/>
          <a:ext cx="11353800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9F89F0-03E9-4AD1-82B6-775E0556F479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71600"/>
          </a:xfrm>
        </p:spPr>
        <p:txBody>
          <a:bodyPr/>
          <a:lstStyle/>
          <a:p>
            <a:r>
              <a:rPr lang="en-US" dirty="0"/>
              <a:t>Organizational Mechanisms to Enable Center-Led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Strategic sourcing groups</a:t>
            </a:r>
          </a:p>
          <a:p>
            <a:pPr lvl="1"/>
            <a:r>
              <a:rPr lang="en-US" dirty="0"/>
              <a:t>Often located by sourcing region</a:t>
            </a:r>
          </a:p>
          <a:p>
            <a:pPr lvl="1"/>
            <a:r>
              <a:rPr lang="en-US" dirty="0"/>
              <a:t>Use of a common ERP system for spend management</a:t>
            </a:r>
          </a:p>
          <a:p>
            <a:r>
              <a:rPr lang="en-US" dirty="0"/>
              <a:t>Lead division buying</a:t>
            </a:r>
          </a:p>
          <a:p>
            <a:pPr lvl="1"/>
            <a:r>
              <a:rPr lang="en-US" dirty="0"/>
              <a:t>Common items across divisions</a:t>
            </a:r>
          </a:p>
          <a:p>
            <a:pPr lvl="1"/>
            <a:r>
              <a:rPr lang="en-US" dirty="0"/>
              <a:t>Largest using division takes lead in contracting for common items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9F89F0-03E9-4AD1-82B6-775E0556F479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71600"/>
          </a:xfrm>
        </p:spPr>
        <p:txBody>
          <a:bodyPr/>
          <a:lstStyle/>
          <a:p>
            <a:r>
              <a:rPr lang="en-US" dirty="0"/>
              <a:t>Organizational Mechanisms to Enable Center-Led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Business unit leaders</a:t>
            </a:r>
          </a:p>
          <a:p>
            <a:pPr lvl="1"/>
            <a:r>
              <a:rPr lang="en-US" dirty="0"/>
              <a:t>Located at corporate level</a:t>
            </a:r>
          </a:p>
          <a:p>
            <a:pPr lvl="1"/>
            <a:r>
              <a:rPr lang="en-US" dirty="0"/>
              <a:t>Interface with business unit CFTs</a:t>
            </a:r>
          </a:p>
          <a:p>
            <a:pPr lvl="1"/>
            <a:r>
              <a:rPr lang="en-US" dirty="0"/>
              <a:t>Provide expertise and input</a:t>
            </a:r>
          </a:p>
          <a:p>
            <a:r>
              <a:rPr lang="en-US" dirty="0"/>
              <a:t>Global sourcing councils</a:t>
            </a:r>
          </a:p>
          <a:p>
            <a:pPr lvl="1"/>
            <a:r>
              <a:rPr lang="en-US" dirty="0"/>
              <a:t>Worldwide commodity sourcing teams</a:t>
            </a:r>
          </a:p>
          <a:p>
            <a:pPr lvl="1"/>
            <a:r>
              <a:rPr lang="en-US" dirty="0"/>
              <a:t>Global coordination for key commodities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9F89F0-03E9-4AD1-82B6-775E0556F479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71600"/>
          </a:xfrm>
        </p:spPr>
        <p:txBody>
          <a:bodyPr/>
          <a:lstStyle/>
          <a:p>
            <a:r>
              <a:rPr lang="en-US" dirty="0"/>
              <a:t>Organizational Mechanisms to Enable Center-Led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Regional buying groups</a:t>
            </a:r>
          </a:p>
          <a:p>
            <a:pPr lvl="1"/>
            <a:r>
              <a:rPr lang="en-US" dirty="0"/>
              <a:t>Used when geographic concentration exists</a:t>
            </a:r>
          </a:p>
          <a:p>
            <a:pPr lvl="1"/>
            <a:r>
              <a:rPr lang="en-US" dirty="0"/>
              <a:t>Responsible for large-volume common items</a:t>
            </a:r>
          </a:p>
          <a:p>
            <a:r>
              <a:rPr lang="en-US" dirty="0"/>
              <a:t>Corporate purchasing councils</a:t>
            </a:r>
          </a:p>
          <a:p>
            <a:pPr lvl="1"/>
            <a:r>
              <a:rPr lang="en-US" dirty="0"/>
              <a:t>Similar items at various facilities</a:t>
            </a:r>
          </a:p>
          <a:p>
            <a:pPr lvl="1"/>
            <a:r>
              <a:rPr lang="en-US" dirty="0"/>
              <a:t>Share expertise and develop common sourcing strategies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9F89F0-03E9-4AD1-82B6-775E0556F479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71600"/>
          </a:xfrm>
        </p:spPr>
        <p:txBody>
          <a:bodyPr/>
          <a:lstStyle/>
          <a:p>
            <a:r>
              <a:rPr lang="en-US" dirty="0"/>
              <a:t>Organizational Mechanisms to Enable Center-Led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Corporate steering committees</a:t>
            </a:r>
          </a:p>
          <a:p>
            <a:pPr lvl="1"/>
            <a:r>
              <a:rPr lang="en-US" dirty="0"/>
              <a:t>Tend to be more advisory in nature than corporate purchasing councils</a:t>
            </a:r>
          </a:p>
          <a:p>
            <a:pPr lvl="1"/>
            <a:r>
              <a:rPr lang="en-US" dirty="0"/>
              <a:t>Develop sourcing strategies</a:t>
            </a:r>
          </a:p>
          <a:p>
            <a:r>
              <a:rPr lang="en-US" dirty="0"/>
              <a:t>Consortiums and group purchasing organizations (GPOs)</a:t>
            </a:r>
          </a:p>
          <a:p>
            <a:pPr lvl="1"/>
            <a:r>
              <a:rPr lang="en-US" dirty="0"/>
              <a:t>Spend category expertise and contract management skills</a:t>
            </a:r>
          </a:p>
          <a:p>
            <a:pPr lvl="1"/>
            <a:r>
              <a:rPr lang="en-US" dirty="0"/>
              <a:t>Usually within single industry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9F89F0-03E9-4AD1-82B6-775E0556F479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Formal Organizational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Details assignment of work along with authority that accomplishes those responsibilities</a:t>
            </a:r>
          </a:p>
          <a:p>
            <a:r>
              <a:rPr lang="en-US" dirty="0"/>
              <a:t>Helps define how firm communicates and integrates decision making across groups comprising organization, i.e., coordination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9F89F0-03E9-4AD1-82B6-775E0556F479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71600"/>
          </a:xfrm>
        </p:spPr>
        <p:txBody>
          <a:bodyPr/>
          <a:lstStyle/>
          <a:p>
            <a:r>
              <a:rPr lang="en-US" dirty="0"/>
              <a:t>To Whom Does Purchasing/Supply Management Report?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Upper-level function reporting to executive vice president</a:t>
            </a:r>
          </a:p>
          <a:p>
            <a:r>
              <a:rPr lang="en-US" dirty="0"/>
              <a:t>Mid-level function reporting to executive one level below executive vice president</a:t>
            </a:r>
          </a:p>
          <a:p>
            <a:r>
              <a:rPr lang="en-US" dirty="0"/>
              <a:t>Lower-level function reporting at least two levels below executive vice president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9F89F0-03E9-4AD1-82B6-775E0556F479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P/SM as Upper-Level Function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8852764"/>
              </p:ext>
            </p:extLst>
          </p:nvPr>
        </p:nvGraphicFramePr>
        <p:xfrm>
          <a:off x="152400" y="1066800"/>
          <a:ext cx="88392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9F89F0-03E9-4AD1-82B6-775E0556F479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P/SM as Mid-Level Function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0427953"/>
              </p:ext>
            </p:extLst>
          </p:nvPr>
        </p:nvGraphicFramePr>
        <p:xfrm>
          <a:off x="152400" y="1066800"/>
          <a:ext cx="88392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9F89F0-03E9-4AD1-82B6-775E0556F479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P/SM as Lower-Level Function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1835660"/>
              </p:ext>
            </p:extLst>
          </p:nvPr>
        </p:nvGraphicFramePr>
        <p:xfrm>
          <a:off x="152400" y="1066800"/>
          <a:ext cx="88392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9F89F0-03E9-4AD1-82B6-775E0556F479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800"/>
          </a:xfrm>
        </p:spPr>
        <p:txBody>
          <a:bodyPr/>
          <a:lstStyle/>
          <a:p>
            <a:r>
              <a:rPr lang="en-US" dirty="0"/>
              <a:t>Factors Affecting P/SM’s Position in the Organization’s Hierarchy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History</a:t>
            </a:r>
          </a:p>
          <a:p>
            <a:r>
              <a:rPr lang="en-US" dirty="0"/>
              <a:t>Impact on organizational performance</a:t>
            </a:r>
          </a:p>
          <a:p>
            <a:r>
              <a:rPr lang="en-US" dirty="0"/>
              <a:t>Founder’s philosophy</a:t>
            </a:r>
          </a:p>
          <a:p>
            <a:r>
              <a:rPr lang="en-US" dirty="0"/>
              <a:t>Type of industry</a:t>
            </a:r>
          </a:p>
          <a:p>
            <a:r>
              <a:rPr lang="en-US" dirty="0"/>
              <a:t>Total spend on goods and services</a:t>
            </a:r>
          </a:p>
          <a:p>
            <a:r>
              <a:rPr lang="en-US" dirty="0"/>
              <a:t>Type of purchased materials and services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9F89F0-03E9-4AD1-82B6-775E0556F479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Scope of P/SM Job Function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Sourcing, negotiation, and contract management</a:t>
            </a:r>
          </a:p>
          <a:p>
            <a:r>
              <a:rPr lang="en-US" dirty="0"/>
              <a:t>Market intelligence and research</a:t>
            </a:r>
          </a:p>
          <a:p>
            <a:r>
              <a:rPr lang="en-US" dirty="0"/>
              <a:t>Operational support and follow-up</a:t>
            </a:r>
          </a:p>
          <a:p>
            <a:r>
              <a:rPr lang="en-US" dirty="0"/>
              <a:t>Administration and data management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9F89F0-03E9-4AD1-82B6-775E0556F479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800"/>
          </a:xfrm>
        </p:spPr>
        <p:txBody>
          <a:bodyPr/>
          <a:lstStyle/>
          <a:p>
            <a:r>
              <a:rPr lang="en-US" dirty="0"/>
              <a:t>Sourcing, Negotiation, and Contract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Identifying spend and matching to best potential suppliers</a:t>
            </a:r>
          </a:p>
          <a:p>
            <a:r>
              <a:rPr lang="en-US" dirty="0"/>
              <a:t>Negotiating with selected suppliers</a:t>
            </a:r>
          </a:p>
          <a:p>
            <a:r>
              <a:rPr lang="en-US" dirty="0"/>
              <a:t>Managing the contract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9F89F0-03E9-4AD1-82B6-775E0556F479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Market Intelligence and Research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Developing systematic monitoring of supply environment</a:t>
            </a:r>
          </a:p>
          <a:p>
            <a:pPr lvl="1"/>
            <a:r>
              <a:rPr lang="en-US" dirty="0"/>
              <a:t>Assure continual economic supply of goods and services</a:t>
            </a:r>
          </a:p>
          <a:p>
            <a:r>
              <a:rPr lang="en-US" dirty="0"/>
              <a:t>Conducting value analysis programs</a:t>
            </a:r>
          </a:p>
          <a:p>
            <a:r>
              <a:rPr lang="en-US" dirty="0"/>
              <a:t>Assessing supplier capabilities</a:t>
            </a:r>
          </a:p>
          <a:p>
            <a:r>
              <a:rPr lang="en-US" dirty="0"/>
              <a:t>Analyzing supplier cost structures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9F89F0-03E9-4AD1-82B6-775E0556F479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/>
          <a:lstStyle/>
          <a:p>
            <a:r>
              <a:rPr lang="en-US" dirty="0"/>
              <a:t>Operational Support and Follow-Up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Supporting day-to-day operations including expediting</a:t>
            </a:r>
          </a:p>
          <a:p>
            <a:r>
              <a:rPr lang="en-US" dirty="0"/>
              <a:t>Preparation and transfer of material releases</a:t>
            </a:r>
          </a:p>
          <a:p>
            <a:r>
              <a:rPr lang="en-US" dirty="0"/>
              <a:t>Many tasks are now automated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9F89F0-03E9-4AD1-82B6-775E0556F479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Administration and Data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Developing policies and procedures</a:t>
            </a:r>
          </a:p>
          <a:p>
            <a:r>
              <a:rPr lang="en-US" dirty="0"/>
              <a:t>Administering and maintaining purchasing information systems and databases</a:t>
            </a:r>
          </a:p>
          <a:p>
            <a:r>
              <a:rPr lang="en-US" dirty="0"/>
              <a:t>Determining required staffing levels</a:t>
            </a:r>
          </a:p>
          <a:p>
            <a:r>
              <a:rPr lang="en-US" dirty="0"/>
              <a:t>Developing departmental plans</a:t>
            </a:r>
          </a:p>
          <a:p>
            <a:r>
              <a:rPr lang="en-US" dirty="0"/>
              <a:t>Organizing training and development</a:t>
            </a:r>
          </a:p>
          <a:p>
            <a:r>
              <a:rPr lang="en-US" dirty="0"/>
              <a:t>Developing measurement systems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9F89F0-03E9-4AD1-82B6-775E0556F479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P/SM Job Tasks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Buying</a:t>
            </a:r>
          </a:p>
          <a:p>
            <a:r>
              <a:rPr lang="en-US" dirty="0"/>
              <a:t>Expediting</a:t>
            </a:r>
          </a:p>
          <a:p>
            <a:r>
              <a:rPr lang="en-US" dirty="0"/>
              <a:t>Inventory control</a:t>
            </a:r>
          </a:p>
          <a:p>
            <a:r>
              <a:rPr lang="en-US" dirty="0"/>
              <a:t>Transportation</a:t>
            </a:r>
          </a:p>
          <a:p>
            <a:r>
              <a:rPr lang="en-US" dirty="0" err="1"/>
              <a:t>Insourcing</a:t>
            </a:r>
            <a:r>
              <a:rPr lang="en-US" dirty="0"/>
              <a:t>/ outsourcing</a:t>
            </a:r>
          </a:p>
          <a:p>
            <a:r>
              <a:rPr lang="en-US" dirty="0"/>
              <a:t>Value analysis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Purchasing research/Materials forecasting</a:t>
            </a:r>
          </a:p>
          <a:p>
            <a:r>
              <a:rPr lang="en-US" dirty="0"/>
              <a:t>Supply management</a:t>
            </a:r>
          </a:p>
          <a:p>
            <a:r>
              <a:rPr lang="en-US" dirty="0"/>
              <a:t>Other responsibilities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9F89F0-03E9-4AD1-82B6-775E0556F479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Departmental Activities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/>
          <a:lstStyle/>
          <a:p>
            <a:r>
              <a:rPr lang="en-US" dirty="0"/>
              <a:t>Receiving and warehousing</a:t>
            </a:r>
          </a:p>
          <a:p>
            <a:r>
              <a:rPr lang="en-US" dirty="0"/>
              <a:t>Managing travel arrangements</a:t>
            </a:r>
          </a:p>
          <a:p>
            <a:r>
              <a:rPr lang="en-US" dirty="0"/>
              <a:t>Production planning and control</a:t>
            </a:r>
          </a:p>
          <a:p>
            <a:r>
              <a:rPr lang="en-US" dirty="0"/>
              <a:t>Commodity futures trading</a:t>
            </a:r>
          </a:p>
          <a:p>
            <a:r>
              <a:rPr lang="en-US" dirty="0"/>
              <a:t>Global transportation and materials management</a:t>
            </a:r>
          </a:p>
          <a:p>
            <a:r>
              <a:rPr lang="en-US" dirty="0"/>
              <a:t>Economic forecasting</a:t>
            </a:r>
          </a:p>
          <a:p>
            <a:r>
              <a:rPr lang="en-US" dirty="0"/>
              <a:t>Subcontracting 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0EA30F3-D136-449E-87FD-9079F8D4C2E4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Sourcing Activities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5672142"/>
              </p:ext>
            </p:extLst>
          </p:nvPr>
        </p:nvGraphicFramePr>
        <p:xfrm>
          <a:off x="152400" y="1219199"/>
          <a:ext cx="8839199" cy="494400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290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101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86001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Strategic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182880" indent="-182880">
                        <a:buFont typeface="Arial" pitchFamily="34" charset="0"/>
                        <a:buChar char="•"/>
                      </a:pPr>
                      <a:r>
                        <a:rPr lang="en-US" sz="2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Manage relationships with critical suppliers</a:t>
                      </a:r>
                    </a:p>
                    <a:p>
                      <a:pPr marL="182880" indent="-182880">
                        <a:buFont typeface="Arial" pitchFamily="34" charset="0"/>
                        <a:buChar char="•"/>
                      </a:pPr>
                      <a:r>
                        <a:rPr lang="en-US" sz="2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Develop</a:t>
                      </a:r>
                      <a:r>
                        <a:rPr lang="en-US" sz="2200" b="1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electronic purchasing systems</a:t>
                      </a:r>
                    </a:p>
                    <a:p>
                      <a:pPr marL="182880" indent="-182880">
                        <a:buFont typeface="Arial" pitchFamily="34" charset="0"/>
                        <a:buChar char="•"/>
                      </a:pPr>
                      <a:r>
                        <a:rPr lang="en-US" sz="2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Collect and manage market intelligence data</a:t>
                      </a:r>
                    </a:p>
                    <a:p>
                      <a:pPr marL="182880" indent="-182880">
                        <a:buFont typeface="Arial" pitchFamily="34" charset="0"/>
                        <a:buChar char="•"/>
                      </a:pPr>
                      <a:r>
                        <a:rPr lang="en-US" sz="2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Negotiate</a:t>
                      </a:r>
                      <a:r>
                        <a:rPr lang="en-US" sz="2200" b="1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companywide supply contracts</a:t>
                      </a:r>
                    </a:p>
                    <a:p>
                      <a:pPr marL="182880" indent="-182880">
                        <a:buFont typeface="Arial" pitchFamily="34" charset="0"/>
                        <a:buChar char="•"/>
                      </a:pPr>
                      <a:r>
                        <a:rPr lang="en-US" sz="2200" b="1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Manage critical commodities</a:t>
                      </a:r>
                    </a:p>
                    <a:p>
                      <a:pPr marL="182880" indent="-182880">
                        <a:buFont typeface="Arial" pitchFamily="34" charset="0"/>
                        <a:buChar char="•"/>
                      </a:pPr>
                      <a:r>
                        <a:rPr lang="en-US" sz="2200" b="1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Manage risk monitoring programs</a:t>
                      </a:r>
                      <a:endParaRPr lang="en-US" sz="2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58004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Operational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182880" indent="-182880">
                        <a:buFont typeface="Arial" pitchFamily="34" charset="0"/>
                        <a:buChar char="•"/>
                      </a:pPr>
                      <a:r>
                        <a:rPr lang="en-US" sz="2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Manage transactions with suppliers</a:t>
                      </a:r>
                    </a:p>
                    <a:p>
                      <a:pPr marL="182880" indent="-182880">
                        <a:buFont typeface="Arial" pitchFamily="34" charset="0"/>
                        <a:buChar char="•"/>
                      </a:pPr>
                      <a:r>
                        <a:rPr lang="en-US" sz="2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Use e-systems to obtain standard or indirect items through catalogs</a:t>
                      </a:r>
                    </a:p>
                    <a:p>
                      <a:pPr marL="182880" indent="-182880">
                        <a:buFont typeface="Arial" pitchFamily="34" charset="0"/>
                        <a:buChar char="•"/>
                      </a:pPr>
                      <a:r>
                        <a:rPr lang="en-US" sz="2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Source items that are unique to operating unit</a:t>
                      </a:r>
                    </a:p>
                    <a:p>
                      <a:pPr marL="182880" indent="-182880">
                        <a:buFont typeface="Arial" pitchFamily="34" charset="0"/>
                        <a:buChar char="•"/>
                      </a:pPr>
                      <a:r>
                        <a:rPr lang="en-US" sz="2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Generate and forward material releases and expedite</a:t>
                      </a:r>
                    </a:p>
                    <a:p>
                      <a:pPr marL="182880" indent="-182880">
                        <a:buFont typeface="Arial" pitchFamily="34" charset="0"/>
                        <a:buChar char="•"/>
                      </a:pPr>
                      <a:r>
                        <a:rPr lang="en-US" sz="2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Provide supplier performance feedback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9F89F0-03E9-4AD1-82B6-775E0556F479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of Supply Management Teams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Evaluate and select suppliers</a:t>
            </a:r>
          </a:p>
          <a:p>
            <a:r>
              <a:rPr lang="en-US" dirty="0"/>
              <a:t>Develop global commodity strategies</a:t>
            </a:r>
          </a:p>
          <a:p>
            <a:r>
              <a:rPr lang="en-US" dirty="0"/>
              <a:t>Perform demand and supply planning</a:t>
            </a:r>
          </a:p>
          <a:p>
            <a:r>
              <a:rPr lang="en-US" dirty="0"/>
              <a:t>Carry out supplier development activities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9F89F0-03E9-4AD1-82B6-775E0556F479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Benefits from Using Teams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Synergies gained from a wider range of knowledge through collaboration</a:t>
            </a:r>
          </a:p>
          <a:p>
            <a:r>
              <a:rPr lang="en-US" dirty="0"/>
              <a:t>Better decision making</a:t>
            </a:r>
          </a:p>
          <a:p>
            <a:r>
              <a:rPr lang="en-US" dirty="0"/>
              <a:t>Creation of a more involved workforce</a:t>
            </a:r>
          </a:p>
          <a:p>
            <a:r>
              <a:rPr lang="en-US" dirty="0"/>
              <a:t>Facilitation of improved products and services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9F89F0-03E9-4AD1-82B6-775E0556F479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Drawbacks from Using Teams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Waste time and energy of members</a:t>
            </a:r>
          </a:p>
          <a:p>
            <a:r>
              <a:rPr lang="en-US" dirty="0"/>
              <a:t>Enforce lower performance norms</a:t>
            </a:r>
          </a:p>
          <a:p>
            <a:r>
              <a:rPr lang="en-US" dirty="0"/>
              <a:t>Create destructive conflict within and between teams</a:t>
            </a:r>
          </a:p>
          <a:p>
            <a:r>
              <a:rPr lang="en-US" dirty="0"/>
              <a:t>Make notoriously bad decisions</a:t>
            </a:r>
          </a:p>
          <a:p>
            <a:r>
              <a:rPr lang="en-US" dirty="0"/>
              <a:t>Exploit, stress, and frustrate members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9F89F0-03E9-4AD1-82B6-775E0556F479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869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Hurdles Involved with Teams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Part-time vs. full-time members</a:t>
            </a:r>
          </a:p>
          <a:p>
            <a:r>
              <a:rPr lang="en-US" dirty="0"/>
              <a:t>Failure to recognize and reward effort</a:t>
            </a:r>
          </a:p>
          <a:p>
            <a:r>
              <a:rPr lang="en-US" dirty="0"/>
              <a:t>Individualistic U.S. national culture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9F89F0-03E9-4AD1-82B6-775E0556F479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 Team Planning Guide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n-US" dirty="0"/>
              <a:t>Identify appropriate team assignments</a:t>
            </a:r>
          </a:p>
          <a:p>
            <a:pPr lvl="1"/>
            <a:r>
              <a:rPr lang="en-US" dirty="0"/>
              <a:t>Do assignments justify use of teams?</a:t>
            </a:r>
          </a:p>
          <a:p>
            <a:pPr lvl="1"/>
            <a:r>
              <a:rPr lang="en-US" dirty="0"/>
              <a:t>Has proper team model been identified?</a:t>
            </a:r>
          </a:p>
          <a:p>
            <a:pPr lvl="2"/>
            <a:r>
              <a:rPr lang="en-US" dirty="0"/>
              <a:t>Part-time vs. full-time</a:t>
            </a:r>
          </a:p>
          <a:p>
            <a:pPr lvl="1"/>
            <a:r>
              <a:rPr lang="en-US" dirty="0"/>
              <a:t>Does executive and functional management support use of a team?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9F89F0-03E9-4AD1-82B6-775E0556F479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 Team Planning Guide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n-US" dirty="0"/>
              <a:t>Form work team and select qualified members and leader</a:t>
            </a:r>
          </a:p>
          <a:p>
            <a:pPr lvl="1"/>
            <a:r>
              <a:rPr lang="en-US" dirty="0"/>
              <a:t>Have core vs. as-needed members been identified?</a:t>
            </a:r>
          </a:p>
          <a:p>
            <a:pPr lvl="1"/>
            <a:r>
              <a:rPr lang="en-US" dirty="0"/>
              <a:t>Do members have proper skills, time, and commitment to support the team?</a:t>
            </a:r>
          </a:p>
          <a:p>
            <a:pPr lvl="1"/>
            <a:r>
              <a:rPr lang="en-US" dirty="0"/>
              <a:t>Have team sponsors identified and selected a qualified team leader?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9F89F0-03E9-4AD1-82B6-775E0556F479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 Team Planning Guide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n-US" dirty="0"/>
              <a:t>Form work team and select qualified members and leader (cont.)</a:t>
            </a:r>
          </a:p>
          <a:p>
            <a:pPr lvl="1"/>
            <a:r>
              <a:rPr lang="en-US" dirty="0"/>
              <a:t>Are customers or suppliers part of team if required?</a:t>
            </a:r>
          </a:p>
          <a:p>
            <a:pPr lvl="1"/>
            <a:r>
              <a:rPr lang="en-US" dirty="0"/>
              <a:t>Do members understand their formal team roles?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9F89F0-03E9-4AD1-82B6-775E0556F479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 Team Planning Guide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48200"/>
          </a:xfrm>
        </p:spPr>
        <p:txBody>
          <a:bodyPr/>
          <a:lstStyle/>
          <a:p>
            <a:r>
              <a:rPr lang="en-US" dirty="0"/>
              <a:t>Determine member training requirements</a:t>
            </a:r>
          </a:p>
          <a:p>
            <a:pPr lvl="1"/>
            <a:r>
              <a:rPr lang="en-US" dirty="0"/>
              <a:t>Have team member training requirements been assessed?</a:t>
            </a:r>
          </a:p>
          <a:p>
            <a:pPr lvl="1"/>
            <a:r>
              <a:rPr lang="en-US" dirty="0"/>
              <a:t>Is required training available on a timely basis?</a:t>
            </a:r>
          </a:p>
          <a:p>
            <a:r>
              <a:rPr lang="en-US" dirty="0"/>
              <a:t>Identify resource requirements</a:t>
            </a:r>
          </a:p>
          <a:p>
            <a:pPr lvl="1"/>
            <a:r>
              <a:rPr lang="en-US" dirty="0"/>
              <a:t>Are resources provided or available to support team’s task?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9F89F0-03E9-4AD1-82B6-775E0556F479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 Team Planning Guide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48200"/>
          </a:xfrm>
        </p:spPr>
        <p:txBody>
          <a:bodyPr/>
          <a:lstStyle/>
          <a:p>
            <a:r>
              <a:rPr lang="en-US" dirty="0"/>
              <a:t>Determine team authority levels</a:t>
            </a:r>
          </a:p>
          <a:p>
            <a:pPr lvl="1"/>
            <a:r>
              <a:rPr lang="en-US" dirty="0"/>
              <a:t>Have team authority levels been determined?</a:t>
            </a:r>
          </a:p>
          <a:p>
            <a:pPr lvl="1"/>
            <a:r>
              <a:rPr lang="en-US" dirty="0"/>
              <a:t>Have team authority levels been communicated across the organization?</a:t>
            </a:r>
          </a:p>
          <a:p>
            <a:r>
              <a:rPr lang="en-US" dirty="0"/>
              <a:t>Establish team performance goals</a:t>
            </a:r>
          </a:p>
          <a:p>
            <a:pPr lvl="1"/>
            <a:r>
              <a:rPr lang="en-US" dirty="0"/>
              <a:t>Has the team established objective performance goals?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9F89F0-03E9-4AD1-82B6-775E0556F479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 Team Planning Guide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48200"/>
          </a:xfrm>
        </p:spPr>
        <p:txBody>
          <a:bodyPr/>
          <a:lstStyle/>
          <a:p>
            <a:r>
              <a:rPr lang="en-US" dirty="0"/>
              <a:t>Determine how to measure and reward participation and performance</a:t>
            </a:r>
          </a:p>
          <a:p>
            <a:pPr lvl="1"/>
            <a:r>
              <a:rPr lang="en-US" dirty="0"/>
              <a:t>Are approaches and systems in place that assess team performance and member contribution?</a:t>
            </a:r>
          </a:p>
          <a:p>
            <a:pPr lvl="1"/>
            <a:r>
              <a:rPr lang="en-US" dirty="0"/>
              <a:t>Are there reporting linkages to team or executive sponsors?</a:t>
            </a:r>
          </a:p>
          <a:p>
            <a:pPr lvl="1"/>
            <a:r>
              <a:rPr lang="en-US" dirty="0"/>
              <a:t>Is team performance effectively linked in performance reward systems?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9F89F0-03E9-4AD1-82B6-775E0556F479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 Team Planning Guide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48200"/>
          </a:xfrm>
        </p:spPr>
        <p:txBody>
          <a:bodyPr/>
          <a:lstStyle/>
          <a:p>
            <a:r>
              <a:rPr lang="en-US" dirty="0"/>
              <a:t>Develop team charters</a:t>
            </a:r>
          </a:p>
          <a:p>
            <a:pPr lvl="1"/>
            <a:r>
              <a:rPr lang="en-US" dirty="0"/>
              <a:t>Has a formal charter been developed that details team mission, tasks, broad objectives, and so forth?</a:t>
            </a:r>
          </a:p>
          <a:p>
            <a:pPr lvl="1"/>
            <a:r>
              <a:rPr lang="en-US" dirty="0"/>
              <a:t>Has the charter been communicated across the organization?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9F89F0-03E9-4AD1-82B6-775E0556F479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SCM Structure Example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8712443"/>
              </p:ext>
            </p:extLst>
          </p:nvPr>
        </p:nvGraphicFramePr>
        <p:xfrm>
          <a:off x="152400" y="1066800"/>
          <a:ext cx="88392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9F89F0-03E9-4AD1-82B6-775E0556F479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71600"/>
          </a:xfrm>
        </p:spPr>
        <p:txBody>
          <a:bodyPr/>
          <a:lstStyle/>
          <a:p>
            <a:r>
              <a:rPr lang="en-US" dirty="0"/>
              <a:t>Future Trends in</a:t>
            </a:r>
            <a:br>
              <a:rPr lang="en-US" dirty="0"/>
            </a:br>
            <a:r>
              <a:rPr lang="en-US" dirty="0"/>
              <a:t>Organizational Design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Vertical focus </a:t>
            </a:r>
            <a:r>
              <a:rPr lang="en-US" dirty="0">
                <a:sym typeface="Wingdings" pitchFamily="2" charset="2"/>
              </a:rPr>
              <a:t> horizontal focus</a:t>
            </a:r>
          </a:p>
          <a:p>
            <a:pPr lvl="1"/>
            <a:r>
              <a:rPr lang="en-US" dirty="0">
                <a:sym typeface="Wingdings" pitchFamily="2" charset="2"/>
              </a:rPr>
              <a:t>No functional silos</a:t>
            </a:r>
          </a:p>
          <a:p>
            <a:r>
              <a:rPr lang="en-US" dirty="0">
                <a:sym typeface="Wingdings" pitchFamily="2" charset="2"/>
              </a:rPr>
              <a:t>Commodity focus  process focus</a:t>
            </a:r>
          </a:p>
          <a:p>
            <a:pPr lvl="1"/>
            <a:r>
              <a:rPr lang="en-US" dirty="0">
                <a:sym typeface="Wingdings" pitchFamily="2" charset="2"/>
              </a:rPr>
              <a:t>Cut across functional boundaries</a:t>
            </a:r>
          </a:p>
          <a:p>
            <a:r>
              <a:rPr lang="en-US" dirty="0">
                <a:sym typeface="Wingdings" pitchFamily="2" charset="2"/>
              </a:rPr>
              <a:t>Flatter hierarchies</a:t>
            </a:r>
          </a:p>
          <a:p>
            <a:r>
              <a:rPr lang="en-US" dirty="0">
                <a:sym typeface="Wingdings" pitchFamily="2" charset="2"/>
              </a:rPr>
              <a:t>Center-led structures</a:t>
            </a:r>
          </a:p>
          <a:p>
            <a:r>
              <a:rPr lang="en-US" dirty="0">
                <a:sym typeface="Wingdings" pitchFamily="2" charset="2"/>
              </a:rPr>
              <a:t>Rotation of management across business units and functional groups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9F89F0-03E9-4AD1-82B6-775E0556F479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71600"/>
          </a:xfrm>
        </p:spPr>
        <p:txBody>
          <a:bodyPr/>
          <a:lstStyle/>
          <a:p>
            <a:r>
              <a:rPr lang="en-US" dirty="0"/>
              <a:t>Future Trends in</a:t>
            </a:r>
            <a:br>
              <a:rPr lang="en-US" dirty="0"/>
            </a:br>
            <a:r>
              <a:rPr lang="en-US" dirty="0"/>
              <a:t>Organizational Design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ym typeface="Wingdings" pitchFamily="2" charset="2"/>
              </a:rPr>
              <a:t>Co-location with internal customers</a:t>
            </a:r>
          </a:p>
          <a:p>
            <a:r>
              <a:rPr lang="en-US" dirty="0"/>
              <a:t>Systems capability</a:t>
            </a:r>
          </a:p>
          <a:p>
            <a:pPr lvl="1"/>
            <a:r>
              <a:rPr lang="en-US" dirty="0"/>
              <a:t>Flow of goods information and processes from suppliers to final customers</a:t>
            </a:r>
          </a:p>
          <a:p>
            <a:r>
              <a:rPr lang="en-US" dirty="0"/>
              <a:t>Open information channels</a:t>
            </a:r>
          </a:p>
          <a:p>
            <a:r>
              <a:rPr lang="en-US" dirty="0"/>
              <a:t>Virtual social networking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9F89F0-03E9-4AD1-82B6-775E0556F479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248400" y="1219200"/>
            <a:ext cx="1752600" cy="4876800"/>
          </a:xfrm>
          <a:prstGeom prst="rect">
            <a:avLst/>
          </a:prstGeom>
          <a:solidFill>
            <a:srgbClr val="33CC3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495800" y="1219200"/>
            <a:ext cx="1752600" cy="48768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743200" y="1219200"/>
            <a:ext cx="1752600" cy="4876800"/>
          </a:xfrm>
          <a:prstGeom prst="rect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66800" y="1219200"/>
            <a:ext cx="1676400" cy="48768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Horizontal Organization Example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-228600" y="1752600"/>
          <a:ext cx="9677400" cy="4373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9F89F0-03E9-4AD1-82B6-775E0556F479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066800" y="1293465"/>
            <a:ext cx="167640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Marketing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43200" y="1293465"/>
            <a:ext cx="175260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Engineering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95800" y="1293465"/>
            <a:ext cx="175260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Finance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8400" y="1293465"/>
            <a:ext cx="175260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Supply Mgt</a:t>
            </a:r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457200" y="6096000"/>
            <a:ext cx="7772400" cy="625475"/>
          </a:xfrm>
        </p:spPr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rved Up Arrow 6"/>
          <p:cNvSpPr/>
          <p:nvPr/>
        </p:nvSpPr>
        <p:spPr>
          <a:xfrm>
            <a:off x="3505200" y="5410200"/>
            <a:ext cx="2057400" cy="533400"/>
          </a:xfrm>
          <a:prstGeom prst="curvedUpArrow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P/SM Organizations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4208861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9F89F0-03E9-4AD1-82B6-775E0556F479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Default Design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944</TotalTime>
  <Words>1839</Words>
  <Application>Microsoft Office PowerPoint</Application>
  <PresentationFormat>On-screen Show (4:3)</PresentationFormat>
  <Paragraphs>433</Paragraphs>
  <Slides>48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3" baseType="lpstr">
      <vt:lpstr>Arial</vt:lpstr>
      <vt:lpstr>Copperplate Gothic Bold</vt:lpstr>
      <vt:lpstr>Times New Roman</vt:lpstr>
      <vt:lpstr>Wingdings</vt:lpstr>
      <vt:lpstr>Default Design</vt:lpstr>
      <vt:lpstr>Purchasing and Supply Management Organization</vt:lpstr>
      <vt:lpstr>Chapter Overview</vt:lpstr>
      <vt:lpstr>Chapter Overview</vt:lpstr>
      <vt:lpstr>P/SM Organizational Structure: Influences and Direction</vt:lpstr>
      <vt:lpstr>Organizational Structure</vt:lpstr>
      <vt:lpstr>Organizational Structure</vt:lpstr>
      <vt:lpstr>Organization Structure Effects on P/SM</vt:lpstr>
      <vt:lpstr>Centralization vs. Decentralization</vt:lpstr>
      <vt:lpstr>Drivers of Organization Structure</vt:lpstr>
      <vt:lpstr>Drivers of Organization Structure</vt:lpstr>
      <vt:lpstr>Advantages of Centralization</vt:lpstr>
      <vt:lpstr>Advantages of Centralization</vt:lpstr>
      <vt:lpstr>Advantages of Decentralization</vt:lpstr>
      <vt:lpstr>Organizational Mechanisms to Enable Center-Led Structure</vt:lpstr>
      <vt:lpstr>Organizational Mechanisms to Enable Center-Led Structure</vt:lpstr>
      <vt:lpstr>Organizational Mechanisms to Enable Center-Led Structure</vt:lpstr>
      <vt:lpstr>Organizational Mechanisms to Enable Center-Led Structure</vt:lpstr>
      <vt:lpstr>Organizational Mechanisms to Enable Center-Led Structure</vt:lpstr>
      <vt:lpstr>Formal Organizational Structure</vt:lpstr>
      <vt:lpstr>To Whom Does Purchasing/Supply Management Report?</vt:lpstr>
      <vt:lpstr>P/SM as Upper-Level Function</vt:lpstr>
      <vt:lpstr>P/SM as Mid-Level Function</vt:lpstr>
      <vt:lpstr>P/SM as Lower-Level Function</vt:lpstr>
      <vt:lpstr>Factors Affecting P/SM’s Position in the Organization’s Hierarchy</vt:lpstr>
      <vt:lpstr>Scope of P/SM Job Function</vt:lpstr>
      <vt:lpstr>Sourcing, Negotiation, and Contract Management</vt:lpstr>
      <vt:lpstr>Market Intelligence and Research</vt:lpstr>
      <vt:lpstr>Operational Support and Follow-Up</vt:lpstr>
      <vt:lpstr>Administration and Data Management</vt:lpstr>
      <vt:lpstr>P/SM Job Tasks</vt:lpstr>
      <vt:lpstr>Other Departmental Activities</vt:lpstr>
      <vt:lpstr>Sourcing Activities</vt:lpstr>
      <vt:lpstr>Use of Supply Management Teams</vt:lpstr>
      <vt:lpstr>Benefits from Using Teams</vt:lpstr>
      <vt:lpstr>Drawbacks from Using Teams</vt:lpstr>
      <vt:lpstr>Hurdles Involved with Teams</vt:lpstr>
      <vt:lpstr>Work Team Planning Guide</vt:lpstr>
      <vt:lpstr>Work Team Planning Guide</vt:lpstr>
      <vt:lpstr>Work Team Planning Guide</vt:lpstr>
      <vt:lpstr>Work Team Planning Guide</vt:lpstr>
      <vt:lpstr>Work Team Planning Guide</vt:lpstr>
      <vt:lpstr>Work Team Planning Guide</vt:lpstr>
      <vt:lpstr>Work Team Planning Guide</vt:lpstr>
      <vt:lpstr>An SCM Structure Example</vt:lpstr>
      <vt:lpstr>Future Trends in Organizational Design</vt:lpstr>
      <vt:lpstr>Future Trends in Organizational Design</vt:lpstr>
      <vt:lpstr>Horizontal Organization Example</vt:lpstr>
      <vt:lpstr>Future P/SM Organizations</vt:lpstr>
    </vt:vector>
  </TitlesOfParts>
  <Company>Western Illinois University Quad Cities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Dr. James L. Patterson, C.P.M., A.P.P.</dc:creator>
  <cp:lastModifiedBy>Sarvani Chakravorty</cp:lastModifiedBy>
  <cp:revision>105</cp:revision>
  <dcterms:created xsi:type="dcterms:W3CDTF">2007-10-03T17:47:56Z</dcterms:created>
  <dcterms:modified xsi:type="dcterms:W3CDTF">2017-02-09T18:57:23Z</dcterms:modified>
</cp:coreProperties>
</file>